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7" r:id="rId6"/>
    <p:sldId id="274" r:id="rId7"/>
    <p:sldId id="275" r:id="rId8"/>
    <p:sldId id="276" r:id="rId9"/>
    <p:sldId id="267" r:id="rId10"/>
    <p:sldId id="265" r:id="rId11"/>
    <p:sldId id="270" r:id="rId12"/>
    <p:sldId id="272" r:id="rId13"/>
    <p:sldId id="262" r:id="rId14"/>
    <p:sldId id="264" r:id="rId15"/>
    <p:sldId id="266" r:id="rId16"/>
    <p:sldId id="271" r:id="rId17"/>
    <p:sldId id="263" r:id="rId18"/>
    <p:sldId id="261" r:id="rId19"/>
    <p:sldId id="273" r:id="rId20"/>
    <p:sldId id="269" r:id="rId21"/>
    <p:sldId id="268" r:id="rId22"/>
    <p:sldId id="27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6B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AE3BC4-AA07-4893-9314-B58CF74142CB}" v="30" dt="2025-08-28T21:02:54.9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sorterViewPr>
    <p:cViewPr>
      <p:scale>
        <a:sx n="100" d="100"/>
        <a:sy n="100" d="100"/>
      </p:scale>
      <p:origin x="0" y="-343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r. Anne Marie Elizabeth, SV" userId="cf51a98a-65ad-4e47-8a41-6a7afbeb5e01" providerId="ADAL" clId="{75AE3BC4-AA07-4893-9314-B58CF74142CB}"/>
    <pc:docChg chg="undo custSel addSld delSld modSld sldOrd">
      <pc:chgData name="Sr. Anne Marie Elizabeth, SV" userId="cf51a98a-65ad-4e47-8a41-6a7afbeb5e01" providerId="ADAL" clId="{75AE3BC4-AA07-4893-9314-B58CF74142CB}" dt="2025-08-28T21:04:03.773" v="133"/>
      <pc:docMkLst>
        <pc:docMk/>
      </pc:docMkLst>
      <pc:sldChg chg="addSp delSp modSp mod">
        <pc:chgData name="Sr. Anne Marie Elizabeth, SV" userId="cf51a98a-65ad-4e47-8a41-6a7afbeb5e01" providerId="ADAL" clId="{75AE3BC4-AA07-4893-9314-B58CF74142CB}" dt="2025-08-27T20:21:04.924" v="7" actId="14100"/>
        <pc:sldMkLst>
          <pc:docMk/>
          <pc:sldMk cId="0" sldId="256"/>
        </pc:sldMkLst>
        <pc:picChg chg="del">
          <ac:chgData name="Sr. Anne Marie Elizabeth, SV" userId="cf51a98a-65ad-4e47-8a41-6a7afbeb5e01" providerId="ADAL" clId="{75AE3BC4-AA07-4893-9314-B58CF74142CB}" dt="2025-08-27T20:20:48.798" v="0" actId="478"/>
          <ac:picMkLst>
            <pc:docMk/>
            <pc:sldMk cId="0" sldId="256"/>
            <ac:picMk id="6" creationId="{4EA5DF31-5125-B825-0341-5668B75D702D}"/>
          </ac:picMkLst>
        </pc:picChg>
        <pc:picChg chg="add mod">
          <ac:chgData name="Sr. Anne Marie Elizabeth, SV" userId="cf51a98a-65ad-4e47-8a41-6a7afbeb5e01" providerId="ADAL" clId="{75AE3BC4-AA07-4893-9314-B58CF74142CB}" dt="2025-08-27T20:21:04.924" v="7" actId="14100"/>
          <ac:picMkLst>
            <pc:docMk/>
            <pc:sldMk cId="0" sldId="256"/>
            <ac:picMk id="7" creationId="{D6B5A58A-3638-3EF9-A24B-36118E435788}"/>
          </ac:picMkLst>
        </pc:picChg>
      </pc:sldChg>
      <pc:sldChg chg="addSp delSp modSp mod">
        <pc:chgData name="Sr. Anne Marie Elizabeth, SV" userId="cf51a98a-65ad-4e47-8a41-6a7afbeb5e01" providerId="ADAL" clId="{75AE3BC4-AA07-4893-9314-B58CF74142CB}" dt="2025-08-27T20:21:27.541" v="20"/>
        <pc:sldMkLst>
          <pc:docMk/>
          <pc:sldMk cId="3303490788" sldId="261"/>
        </pc:sldMkLst>
        <pc:picChg chg="add mod">
          <ac:chgData name="Sr. Anne Marie Elizabeth, SV" userId="cf51a98a-65ad-4e47-8a41-6a7afbeb5e01" providerId="ADAL" clId="{75AE3BC4-AA07-4893-9314-B58CF74142CB}" dt="2025-08-27T20:21:27.541" v="20"/>
          <ac:picMkLst>
            <pc:docMk/>
            <pc:sldMk cId="3303490788" sldId="261"/>
            <ac:picMk id="2" creationId="{B2D74C81-8C67-1B83-F021-D6B3472CBE0D}"/>
          </ac:picMkLst>
        </pc:picChg>
        <pc:picChg chg="del">
          <ac:chgData name="Sr. Anne Marie Elizabeth, SV" userId="cf51a98a-65ad-4e47-8a41-6a7afbeb5e01" providerId="ADAL" clId="{75AE3BC4-AA07-4893-9314-B58CF74142CB}" dt="2025-08-27T20:21:27.391" v="19" actId="478"/>
          <ac:picMkLst>
            <pc:docMk/>
            <pc:sldMk cId="3303490788" sldId="261"/>
            <ac:picMk id="11" creationId="{2838E8BE-92E8-3AFB-5B7E-F6FE1EE64EDC}"/>
          </ac:picMkLst>
        </pc:picChg>
      </pc:sldChg>
      <pc:sldChg chg="addSp delSp modSp mod ord">
        <pc:chgData name="Sr. Anne Marie Elizabeth, SV" userId="cf51a98a-65ad-4e47-8a41-6a7afbeb5e01" providerId="ADAL" clId="{75AE3BC4-AA07-4893-9314-B58CF74142CB}" dt="2025-08-28T21:03:23.381" v="117"/>
        <pc:sldMkLst>
          <pc:docMk/>
          <pc:sldMk cId="1702279075" sldId="262"/>
        </pc:sldMkLst>
        <pc:picChg chg="add mod">
          <ac:chgData name="Sr. Anne Marie Elizabeth, SV" userId="cf51a98a-65ad-4e47-8a41-6a7afbeb5e01" providerId="ADAL" clId="{75AE3BC4-AA07-4893-9314-B58CF74142CB}" dt="2025-08-27T20:21:30.306" v="22"/>
          <ac:picMkLst>
            <pc:docMk/>
            <pc:sldMk cId="1702279075" sldId="262"/>
            <ac:picMk id="2" creationId="{0D8EC21D-6090-D8D8-DBE5-C986947F8DC5}"/>
          </ac:picMkLst>
        </pc:picChg>
        <pc:picChg chg="del">
          <ac:chgData name="Sr. Anne Marie Elizabeth, SV" userId="cf51a98a-65ad-4e47-8a41-6a7afbeb5e01" providerId="ADAL" clId="{75AE3BC4-AA07-4893-9314-B58CF74142CB}" dt="2025-08-27T20:21:30.186" v="21" actId="478"/>
          <ac:picMkLst>
            <pc:docMk/>
            <pc:sldMk cId="1702279075" sldId="262"/>
            <ac:picMk id="10" creationId="{769FA070-0558-1C5A-A1A9-B3FE9F79651C}"/>
          </ac:picMkLst>
        </pc:picChg>
      </pc:sldChg>
      <pc:sldChg chg="addSp delSp modSp mod">
        <pc:chgData name="Sr. Anne Marie Elizabeth, SV" userId="cf51a98a-65ad-4e47-8a41-6a7afbeb5e01" providerId="ADAL" clId="{75AE3BC4-AA07-4893-9314-B58CF74142CB}" dt="2025-08-27T20:21:25.195" v="18"/>
        <pc:sldMkLst>
          <pc:docMk/>
          <pc:sldMk cId="1553471027" sldId="263"/>
        </pc:sldMkLst>
        <pc:picChg chg="add mod">
          <ac:chgData name="Sr. Anne Marie Elizabeth, SV" userId="cf51a98a-65ad-4e47-8a41-6a7afbeb5e01" providerId="ADAL" clId="{75AE3BC4-AA07-4893-9314-B58CF74142CB}" dt="2025-08-27T20:21:25.195" v="18"/>
          <ac:picMkLst>
            <pc:docMk/>
            <pc:sldMk cId="1553471027" sldId="263"/>
            <ac:picMk id="5" creationId="{013E04AE-CD11-9138-54E3-11DD66CF3E38}"/>
          </ac:picMkLst>
        </pc:picChg>
        <pc:picChg chg="del">
          <ac:chgData name="Sr. Anne Marie Elizabeth, SV" userId="cf51a98a-65ad-4e47-8a41-6a7afbeb5e01" providerId="ADAL" clId="{75AE3BC4-AA07-4893-9314-B58CF74142CB}" dt="2025-08-27T20:21:25.066" v="17" actId="478"/>
          <ac:picMkLst>
            <pc:docMk/>
            <pc:sldMk cId="1553471027" sldId="263"/>
            <ac:picMk id="11" creationId="{5B229669-8DD5-9F4D-0FF9-8016C48C4A42}"/>
          </ac:picMkLst>
        </pc:picChg>
      </pc:sldChg>
      <pc:sldChg chg="addSp delSp modSp mod ord">
        <pc:chgData name="Sr. Anne Marie Elizabeth, SV" userId="cf51a98a-65ad-4e47-8a41-6a7afbeb5e01" providerId="ADAL" clId="{75AE3BC4-AA07-4893-9314-B58CF74142CB}" dt="2025-08-28T21:03:32.135" v="123"/>
        <pc:sldMkLst>
          <pc:docMk/>
          <pc:sldMk cId="129909795" sldId="264"/>
        </pc:sldMkLst>
        <pc:picChg chg="add mod">
          <ac:chgData name="Sr. Anne Marie Elizabeth, SV" userId="cf51a98a-65ad-4e47-8a41-6a7afbeb5e01" providerId="ADAL" clId="{75AE3BC4-AA07-4893-9314-B58CF74142CB}" dt="2025-08-27T20:21:33.277" v="24"/>
          <ac:picMkLst>
            <pc:docMk/>
            <pc:sldMk cId="129909795" sldId="264"/>
            <ac:picMk id="2" creationId="{A1F1AFC6-2773-5C63-643D-138B51918C73}"/>
          </ac:picMkLst>
        </pc:picChg>
        <pc:picChg chg="del">
          <ac:chgData name="Sr. Anne Marie Elizabeth, SV" userId="cf51a98a-65ad-4e47-8a41-6a7afbeb5e01" providerId="ADAL" clId="{75AE3BC4-AA07-4893-9314-B58CF74142CB}" dt="2025-08-27T20:21:33.103" v="23" actId="478"/>
          <ac:picMkLst>
            <pc:docMk/>
            <pc:sldMk cId="129909795" sldId="264"/>
            <ac:picMk id="11" creationId="{74726222-1802-1E3E-735B-5F12DC09DDB9}"/>
          </ac:picMkLst>
        </pc:picChg>
      </pc:sldChg>
      <pc:sldChg chg="ord">
        <pc:chgData name="Sr. Anne Marie Elizabeth, SV" userId="cf51a98a-65ad-4e47-8a41-6a7afbeb5e01" providerId="ADAL" clId="{75AE3BC4-AA07-4893-9314-B58CF74142CB}" dt="2025-08-28T21:03:24.311" v="119"/>
        <pc:sldMkLst>
          <pc:docMk/>
          <pc:sldMk cId="1652189774" sldId="265"/>
        </pc:sldMkLst>
      </pc:sldChg>
      <pc:sldChg chg="addSp delSp modSp mod ord">
        <pc:chgData name="Sr. Anne Marie Elizabeth, SV" userId="cf51a98a-65ad-4e47-8a41-6a7afbeb5e01" providerId="ADAL" clId="{75AE3BC4-AA07-4893-9314-B58CF74142CB}" dt="2025-08-28T21:03:29.643" v="121"/>
        <pc:sldMkLst>
          <pc:docMk/>
          <pc:sldMk cId="347309611" sldId="266"/>
        </pc:sldMkLst>
        <pc:picChg chg="add mod">
          <ac:chgData name="Sr. Anne Marie Elizabeth, SV" userId="cf51a98a-65ad-4e47-8a41-6a7afbeb5e01" providerId="ADAL" clId="{75AE3BC4-AA07-4893-9314-B58CF74142CB}" dt="2025-08-27T20:21:35.603" v="26"/>
          <ac:picMkLst>
            <pc:docMk/>
            <pc:sldMk cId="347309611" sldId="266"/>
            <ac:picMk id="2" creationId="{BE3D4570-09CD-BF5A-6A9B-AB224C7F46D2}"/>
          </ac:picMkLst>
        </pc:picChg>
        <pc:picChg chg="del">
          <ac:chgData name="Sr. Anne Marie Elizabeth, SV" userId="cf51a98a-65ad-4e47-8a41-6a7afbeb5e01" providerId="ADAL" clId="{75AE3BC4-AA07-4893-9314-B58CF74142CB}" dt="2025-08-27T20:21:35.445" v="25" actId="478"/>
          <ac:picMkLst>
            <pc:docMk/>
            <pc:sldMk cId="347309611" sldId="266"/>
            <ac:picMk id="12" creationId="{4270FC73-53AE-4115-63F3-B4127CA735D2}"/>
          </ac:picMkLst>
        </pc:picChg>
      </pc:sldChg>
      <pc:sldChg chg="addSp delSp modSp mod ord">
        <pc:chgData name="Sr. Anne Marie Elizabeth, SV" userId="cf51a98a-65ad-4e47-8a41-6a7afbeb5e01" providerId="ADAL" clId="{75AE3BC4-AA07-4893-9314-B58CF74142CB}" dt="2025-08-28T21:03:19.524" v="113"/>
        <pc:sldMkLst>
          <pc:docMk/>
          <pc:sldMk cId="3507892058" sldId="267"/>
        </pc:sldMkLst>
        <pc:picChg chg="del">
          <ac:chgData name="Sr. Anne Marie Elizabeth, SV" userId="cf51a98a-65ad-4e47-8a41-6a7afbeb5e01" providerId="ADAL" clId="{75AE3BC4-AA07-4893-9314-B58CF74142CB}" dt="2025-08-27T20:21:38.470" v="27" actId="478"/>
          <ac:picMkLst>
            <pc:docMk/>
            <pc:sldMk cId="3507892058" sldId="267"/>
            <ac:picMk id="8" creationId="{E423D59F-7A39-83E5-5C3E-84203B2D5636}"/>
          </ac:picMkLst>
        </pc:picChg>
        <pc:picChg chg="add mod">
          <ac:chgData name="Sr. Anne Marie Elizabeth, SV" userId="cf51a98a-65ad-4e47-8a41-6a7afbeb5e01" providerId="ADAL" clId="{75AE3BC4-AA07-4893-9314-B58CF74142CB}" dt="2025-08-27T20:21:38.618" v="28"/>
          <ac:picMkLst>
            <pc:docMk/>
            <pc:sldMk cId="3507892058" sldId="267"/>
            <ac:picMk id="10" creationId="{034A68FD-AD10-9E5D-719A-33829107368E}"/>
          </ac:picMkLst>
        </pc:picChg>
      </pc:sldChg>
      <pc:sldChg chg="addSp delSp modSp mod">
        <pc:chgData name="Sr. Anne Marie Elizabeth, SV" userId="cf51a98a-65ad-4e47-8a41-6a7afbeb5e01" providerId="ADAL" clId="{75AE3BC4-AA07-4893-9314-B58CF74142CB}" dt="2025-08-27T20:21:41.593" v="30"/>
        <pc:sldMkLst>
          <pc:docMk/>
          <pc:sldMk cId="842580524" sldId="268"/>
        </pc:sldMkLst>
        <pc:picChg chg="add mod">
          <ac:chgData name="Sr. Anne Marie Elizabeth, SV" userId="cf51a98a-65ad-4e47-8a41-6a7afbeb5e01" providerId="ADAL" clId="{75AE3BC4-AA07-4893-9314-B58CF74142CB}" dt="2025-08-27T20:21:41.593" v="30"/>
          <ac:picMkLst>
            <pc:docMk/>
            <pc:sldMk cId="842580524" sldId="268"/>
            <ac:picMk id="2" creationId="{07713CAA-6895-8098-2620-9B1F6C61CA40}"/>
          </ac:picMkLst>
        </pc:picChg>
        <pc:picChg chg="del">
          <ac:chgData name="Sr. Anne Marie Elizabeth, SV" userId="cf51a98a-65ad-4e47-8a41-6a7afbeb5e01" providerId="ADAL" clId="{75AE3BC4-AA07-4893-9314-B58CF74142CB}" dt="2025-08-27T20:21:41.421" v="29" actId="478"/>
          <ac:picMkLst>
            <pc:docMk/>
            <pc:sldMk cId="842580524" sldId="268"/>
            <ac:picMk id="10" creationId="{3BEE7C44-8187-88A8-B44A-5E4F6D138E94}"/>
          </ac:picMkLst>
        </pc:picChg>
      </pc:sldChg>
      <pc:sldChg chg="addSp delSp modSp mod ord">
        <pc:chgData name="Sr. Anne Marie Elizabeth, SV" userId="cf51a98a-65ad-4e47-8a41-6a7afbeb5e01" providerId="ADAL" clId="{75AE3BC4-AA07-4893-9314-B58CF74142CB}" dt="2025-08-28T21:04:03.773" v="133"/>
        <pc:sldMkLst>
          <pc:docMk/>
          <pc:sldMk cId="2391493050" sldId="269"/>
        </pc:sldMkLst>
        <pc:picChg chg="add mod">
          <ac:chgData name="Sr. Anne Marie Elizabeth, SV" userId="cf51a98a-65ad-4e47-8a41-6a7afbeb5e01" providerId="ADAL" clId="{75AE3BC4-AA07-4893-9314-B58CF74142CB}" dt="2025-08-27T20:21:47.534" v="32"/>
          <ac:picMkLst>
            <pc:docMk/>
            <pc:sldMk cId="2391493050" sldId="269"/>
            <ac:picMk id="5" creationId="{3F97AA77-9862-3964-C810-2B81D69E2142}"/>
          </ac:picMkLst>
        </pc:picChg>
        <pc:picChg chg="del">
          <ac:chgData name="Sr. Anne Marie Elizabeth, SV" userId="cf51a98a-65ad-4e47-8a41-6a7afbeb5e01" providerId="ADAL" clId="{75AE3BC4-AA07-4893-9314-B58CF74142CB}" dt="2025-08-27T20:21:47.373" v="31" actId="478"/>
          <ac:picMkLst>
            <pc:docMk/>
            <pc:sldMk cId="2391493050" sldId="269"/>
            <ac:picMk id="10" creationId="{ED12D706-45C2-852C-569D-88958E2BDAA7}"/>
          </ac:picMkLst>
        </pc:picChg>
      </pc:sldChg>
      <pc:sldChg chg="addSp delSp modSp add del mod ord">
        <pc:chgData name="Sr. Anne Marie Elizabeth, SV" userId="cf51a98a-65ad-4e47-8a41-6a7afbeb5e01" providerId="ADAL" clId="{75AE3BC4-AA07-4893-9314-B58CF74142CB}" dt="2025-08-28T21:03:34.813" v="125"/>
        <pc:sldMkLst>
          <pc:docMk/>
          <pc:sldMk cId="970670937" sldId="270"/>
        </pc:sldMkLst>
        <pc:spChg chg="mod">
          <ac:chgData name="Sr. Anne Marie Elizabeth, SV" userId="cf51a98a-65ad-4e47-8a41-6a7afbeb5e01" providerId="ADAL" clId="{75AE3BC4-AA07-4893-9314-B58CF74142CB}" dt="2025-08-27T20:23:20.811" v="64" actId="20577"/>
          <ac:spMkLst>
            <pc:docMk/>
            <pc:sldMk cId="970670937" sldId="270"/>
            <ac:spMk id="4" creationId="{1F3C3750-393A-CFB7-492C-5C86BADF875C}"/>
          </ac:spMkLst>
        </pc:spChg>
        <pc:picChg chg="add mod">
          <ac:chgData name="Sr. Anne Marie Elizabeth, SV" userId="cf51a98a-65ad-4e47-8a41-6a7afbeb5e01" providerId="ADAL" clId="{75AE3BC4-AA07-4893-9314-B58CF74142CB}" dt="2025-08-27T20:24:09.258" v="66"/>
          <ac:picMkLst>
            <pc:docMk/>
            <pc:sldMk cId="970670937" sldId="270"/>
            <ac:picMk id="2" creationId="{85F7568F-A198-771E-B359-0722B74F64FE}"/>
          </ac:picMkLst>
        </pc:picChg>
        <pc:picChg chg="del">
          <ac:chgData name="Sr. Anne Marie Elizabeth, SV" userId="cf51a98a-65ad-4e47-8a41-6a7afbeb5e01" providerId="ADAL" clId="{75AE3BC4-AA07-4893-9314-B58CF74142CB}" dt="2025-08-27T20:24:09.029" v="65" actId="478"/>
          <ac:picMkLst>
            <pc:docMk/>
            <pc:sldMk cId="970670937" sldId="270"/>
            <ac:picMk id="11" creationId="{4C37B657-2B04-4CE4-EC30-EEB1A9695468}"/>
          </ac:picMkLst>
        </pc:picChg>
      </pc:sldChg>
      <pc:sldChg chg="addSp delSp modSp mod ord">
        <pc:chgData name="Sr. Anne Marie Elizabeth, SV" userId="cf51a98a-65ad-4e47-8a41-6a7afbeb5e01" providerId="ADAL" clId="{75AE3BC4-AA07-4893-9314-B58CF74142CB}" dt="2025-08-28T21:03:38.930" v="127"/>
        <pc:sldMkLst>
          <pc:docMk/>
          <pc:sldMk cId="1943265809" sldId="271"/>
        </pc:sldMkLst>
        <pc:picChg chg="add mod">
          <ac:chgData name="Sr. Anne Marie Elizabeth, SV" userId="cf51a98a-65ad-4e47-8a41-6a7afbeb5e01" providerId="ADAL" clId="{75AE3BC4-AA07-4893-9314-B58CF74142CB}" dt="2025-08-27T20:24:11.752" v="68"/>
          <ac:picMkLst>
            <pc:docMk/>
            <pc:sldMk cId="1943265809" sldId="271"/>
            <ac:picMk id="2" creationId="{ED45F485-2542-F1EB-B589-EF8407AE8362}"/>
          </ac:picMkLst>
        </pc:picChg>
        <pc:picChg chg="del">
          <ac:chgData name="Sr. Anne Marie Elizabeth, SV" userId="cf51a98a-65ad-4e47-8a41-6a7afbeb5e01" providerId="ADAL" clId="{75AE3BC4-AA07-4893-9314-B58CF74142CB}" dt="2025-08-27T20:24:11.533" v="67" actId="478"/>
          <ac:picMkLst>
            <pc:docMk/>
            <pc:sldMk cId="1943265809" sldId="271"/>
            <ac:picMk id="11" creationId="{4BB1B5B5-0809-BC73-C89A-544EB7180DD1}"/>
          </ac:picMkLst>
        </pc:picChg>
      </pc:sldChg>
      <pc:sldChg chg="addSp delSp modSp mod ord">
        <pc:chgData name="Sr. Anne Marie Elizabeth, SV" userId="cf51a98a-65ad-4e47-8a41-6a7afbeb5e01" providerId="ADAL" clId="{75AE3BC4-AA07-4893-9314-B58CF74142CB}" dt="2025-08-28T21:03:42.868" v="129"/>
        <pc:sldMkLst>
          <pc:docMk/>
          <pc:sldMk cId="2044082346" sldId="272"/>
        </pc:sldMkLst>
        <pc:picChg chg="add mod">
          <ac:chgData name="Sr. Anne Marie Elizabeth, SV" userId="cf51a98a-65ad-4e47-8a41-6a7afbeb5e01" providerId="ADAL" clId="{75AE3BC4-AA07-4893-9314-B58CF74142CB}" dt="2025-08-27T20:24:14.575" v="70"/>
          <ac:picMkLst>
            <pc:docMk/>
            <pc:sldMk cId="2044082346" sldId="272"/>
            <ac:picMk id="8" creationId="{4F0AE7DE-CC1A-7937-A288-BE61C1975B50}"/>
          </ac:picMkLst>
        </pc:picChg>
        <pc:picChg chg="del">
          <ac:chgData name="Sr. Anne Marie Elizabeth, SV" userId="cf51a98a-65ad-4e47-8a41-6a7afbeb5e01" providerId="ADAL" clId="{75AE3BC4-AA07-4893-9314-B58CF74142CB}" dt="2025-08-27T20:24:14.440" v="69" actId="478"/>
          <ac:picMkLst>
            <pc:docMk/>
            <pc:sldMk cId="2044082346" sldId="272"/>
            <ac:picMk id="10" creationId="{44378BF6-8113-9DE6-2CB9-75B114241C7F}"/>
          </ac:picMkLst>
        </pc:picChg>
      </pc:sldChg>
      <pc:sldChg chg="addSp delSp modSp mod ord">
        <pc:chgData name="Sr. Anne Marie Elizabeth, SV" userId="cf51a98a-65ad-4e47-8a41-6a7afbeb5e01" providerId="ADAL" clId="{75AE3BC4-AA07-4893-9314-B58CF74142CB}" dt="2025-08-28T21:04:00.665" v="131"/>
        <pc:sldMkLst>
          <pc:docMk/>
          <pc:sldMk cId="726997855" sldId="273"/>
        </pc:sldMkLst>
        <pc:picChg chg="add mod">
          <ac:chgData name="Sr. Anne Marie Elizabeth, SV" userId="cf51a98a-65ad-4e47-8a41-6a7afbeb5e01" providerId="ADAL" clId="{75AE3BC4-AA07-4893-9314-B58CF74142CB}" dt="2025-08-27T20:24:18.816" v="72"/>
          <ac:picMkLst>
            <pc:docMk/>
            <pc:sldMk cId="726997855" sldId="273"/>
            <ac:picMk id="2" creationId="{F3020A37-4E04-E057-2FD8-CD7E401C3B11}"/>
          </ac:picMkLst>
        </pc:picChg>
        <pc:picChg chg="del">
          <ac:chgData name="Sr. Anne Marie Elizabeth, SV" userId="cf51a98a-65ad-4e47-8a41-6a7afbeb5e01" providerId="ADAL" clId="{75AE3BC4-AA07-4893-9314-B58CF74142CB}" dt="2025-08-27T20:24:18.589" v="71" actId="478"/>
          <ac:picMkLst>
            <pc:docMk/>
            <pc:sldMk cId="726997855" sldId="273"/>
            <ac:picMk id="10" creationId="{70D46189-E175-BABD-9F30-9F23742B0ED3}"/>
          </ac:picMkLst>
        </pc:picChg>
      </pc:sldChg>
      <pc:sldChg chg="addSp delSp modSp mod">
        <pc:chgData name="Sr. Anne Marie Elizabeth, SV" userId="cf51a98a-65ad-4e47-8a41-6a7afbeb5e01" providerId="ADAL" clId="{75AE3BC4-AA07-4893-9314-B58CF74142CB}" dt="2025-08-27T20:21:16.766" v="12"/>
        <pc:sldMkLst>
          <pc:docMk/>
          <pc:sldMk cId="1830312798" sldId="274"/>
        </pc:sldMkLst>
        <pc:picChg chg="del">
          <ac:chgData name="Sr. Anne Marie Elizabeth, SV" userId="cf51a98a-65ad-4e47-8a41-6a7afbeb5e01" providerId="ADAL" clId="{75AE3BC4-AA07-4893-9314-B58CF74142CB}" dt="2025-08-27T20:21:16.506" v="11" actId="478"/>
          <ac:picMkLst>
            <pc:docMk/>
            <pc:sldMk cId="1830312798" sldId="274"/>
            <ac:picMk id="8" creationId="{D4E14CA5-4087-8631-A7C1-0A947C13DC3A}"/>
          </ac:picMkLst>
        </pc:picChg>
        <pc:picChg chg="add mod">
          <ac:chgData name="Sr. Anne Marie Elizabeth, SV" userId="cf51a98a-65ad-4e47-8a41-6a7afbeb5e01" providerId="ADAL" clId="{75AE3BC4-AA07-4893-9314-B58CF74142CB}" dt="2025-08-27T20:21:16.766" v="12"/>
          <ac:picMkLst>
            <pc:docMk/>
            <pc:sldMk cId="1830312798" sldId="274"/>
            <ac:picMk id="9" creationId="{E8D9837F-3307-E9CD-6561-4D4710D742BD}"/>
          </ac:picMkLst>
        </pc:picChg>
      </pc:sldChg>
      <pc:sldChg chg="addSp delSp modSp mod">
        <pc:chgData name="Sr. Anne Marie Elizabeth, SV" userId="cf51a98a-65ad-4e47-8a41-6a7afbeb5e01" providerId="ADAL" clId="{75AE3BC4-AA07-4893-9314-B58CF74142CB}" dt="2025-08-28T21:02:54.994" v="111"/>
        <pc:sldMkLst>
          <pc:docMk/>
          <pc:sldMk cId="2228059105" sldId="275"/>
        </pc:sldMkLst>
        <pc:spChg chg="mod">
          <ac:chgData name="Sr. Anne Marie Elizabeth, SV" userId="cf51a98a-65ad-4e47-8a41-6a7afbeb5e01" providerId="ADAL" clId="{75AE3BC4-AA07-4893-9314-B58CF74142CB}" dt="2025-08-28T21:02:35.821" v="103" actId="20577"/>
          <ac:spMkLst>
            <pc:docMk/>
            <pc:sldMk cId="2228059105" sldId="275"/>
            <ac:spMk id="3" creationId="{ABC6FDC8-E734-8D00-D17C-DD6496600A68}"/>
          </ac:spMkLst>
        </pc:spChg>
        <pc:spChg chg="mod">
          <ac:chgData name="Sr. Anne Marie Elizabeth, SV" userId="cf51a98a-65ad-4e47-8a41-6a7afbeb5e01" providerId="ADAL" clId="{75AE3BC4-AA07-4893-9314-B58CF74142CB}" dt="2025-08-28T21:02:54.994" v="111"/>
          <ac:spMkLst>
            <pc:docMk/>
            <pc:sldMk cId="2228059105" sldId="275"/>
            <ac:spMk id="7" creationId="{2F8CEFC8-253E-9150-A3AD-082E86DDD6B7}"/>
          </ac:spMkLst>
        </pc:spChg>
        <pc:picChg chg="del">
          <ac:chgData name="Sr. Anne Marie Elizabeth, SV" userId="cf51a98a-65ad-4e47-8a41-6a7afbeb5e01" providerId="ADAL" clId="{75AE3BC4-AA07-4893-9314-B58CF74142CB}" dt="2025-08-27T20:21:19.260" v="13" actId="478"/>
          <ac:picMkLst>
            <pc:docMk/>
            <pc:sldMk cId="2228059105" sldId="275"/>
            <ac:picMk id="9" creationId="{75C30D87-DAD4-BB20-3100-3F0CEB23C880}"/>
          </ac:picMkLst>
        </pc:picChg>
        <pc:picChg chg="add mod">
          <ac:chgData name="Sr. Anne Marie Elizabeth, SV" userId="cf51a98a-65ad-4e47-8a41-6a7afbeb5e01" providerId="ADAL" clId="{75AE3BC4-AA07-4893-9314-B58CF74142CB}" dt="2025-08-27T20:21:19.545" v="14"/>
          <ac:picMkLst>
            <pc:docMk/>
            <pc:sldMk cId="2228059105" sldId="275"/>
            <ac:picMk id="10" creationId="{4ABD8397-98AC-B50B-5B0A-32D8FA6BB3BA}"/>
          </ac:picMkLst>
        </pc:picChg>
      </pc:sldChg>
      <pc:sldChg chg="addSp delSp modSp mod">
        <pc:chgData name="Sr. Anne Marie Elizabeth, SV" userId="cf51a98a-65ad-4e47-8a41-6a7afbeb5e01" providerId="ADAL" clId="{75AE3BC4-AA07-4893-9314-B58CF74142CB}" dt="2025-08-27T20:21:22.168" v="16"/>
        <pc:sldMkLst>
          <pc:docMk/>
          <pc:sldMk cId="1977190493" sldId="276"/>
        </pc:sldMkLst>
        <pc:picChg chg="add mod">
          <ac:chgData name="Sr. Anne Marie Elizabeth, SV" userId="cf51a98a-65ad-4e47-8a41-6a7afbeb5e01" providerId="ADAL" clId="{75AE3BC4-AA07-4893-9314-B58CF74142CB}" dt="2025-08-27T20:21:22.168" v="16"/>
          <ac:picMkLst>
            <pc:docMk/>
            <pc:sldMk cId="1977190493" sldId="276"/>
            <ac:picMk id="7" creationId="{A5659238-576A-A21E-1005-B6A48B45745C}"/>
          </ac:picMkLst>
        </pc:picChg>
        <pc:picChg chg="del">
          <ac:chgData name="Sr. Anne Marie Elizabeth, SV" userId="cf51a98a-65ad-4e47-8a41-6a7afbeb5e01" providerId="ADAL" clId="{75AE3BC4-AA07-4893-9314-B58CF74142CB}" dt="2025-08-27T20:21:22.005" v="15" actId="478"/>
          <ac:picMkLst>
            <pc:docMk/>
            <pc:sldMk cId="1977190493" sldId="276"/>
            <ac:picMk id="9" creationId="{7A18A4CC-6FC6-6BAB-8156-9658EE15130A}"/>
          </ac:picMkLst>
        </pc:picChg>
      </pc:sldChg>
      <pc:sldChg chg="addSp delSp modSp mod">
        <pc:chgData name="Sr. Anne Marie Elizabeth, SV" userId="cf51a98a-65ad-4e47-8a41-6a7afbeb5e01" providerId="ADAL" clId="{75AE3BC4-AA07-4893-9314-B58CF74142CB}" dt="2025-08-27T20:21:13.685" v="10" actId="1076"/>
        <pc:sldMkLst>
          <pc:docMk/>
          <pc:sldMk cId="525217062" sldId="277"/>
        </pc:sldMkLst>
        <pc:picChg chg="add mod">
          <ac:chgData name="Sr. Anne Marie Elizabeth, SV" userId="cf51a98a-65ad-4e47-8a41-6a7afbeb5e01" providerId="ADAL" clId="{75AE3BC4-AA07-4893-9314-B58CF74142CB}" dt="2025-08-27T20:21:13.685" v="10" actId="1076"/>
          <ac:picMkLst>
            <pc:docMk/>
            <pc:sldMk cId="525217062" sldId="277"/>
            <ac:picMk id="8" creationId="{FD9788A8-B484-2595-7FE1-3BD453223838}"/>
          </ac:picMkLst>
        </pc:picChg>
        <pc:picChg chg="del">
          <ac:chgData name="Sr. Anne Marie Elizabeth, SV" userId="cf51a98a-65ad-4e47-8a41-6a7afbeb5e01" providerId="ADAL" clId="{75AE3BC4-AA07-4893-9314-B58CF74142CB}" dt="2025-08-27T20:21:09.339" v="8" actId="478"/>
          <ac:picMkLst>
            <pc:docMk/>
            <pc:sldMk cId="525217062" sldId="277"/>
            <ac:picMk id="9" creationId="{FFB2A109-9602-C39A-AB34-72B1C4D5F686}"/>
          </ac:picMkLst>
        </pc:picChg>
      </pc:sldChg>
      <pc:sldChg chg="addSp delSp modSp mod">
        <pc:chgData name="Sr. Anne Marie Elizabeth, SV" userId="cf51a98a-65ad-4e47-8a41-6a7afbeb5e01" providerId="ADAL" clId="{75AE3BC4-AA07-4893-9314-B58CF74142CB}" dt="2025-08-27T20:24:28.031" v="74"/>
        <pc:sldMkLst>
          <pc:docMk/>
          <pc:sldMk cId="279400419" sldId="278"/>
        </pc:sldMkLst>
        <pc:picChg chg="del">
          <ac:chgData name="Sr. Anne Marie Elizabeth, SV" userId="cf51a98a-65ad-4e47-8a41-6a7afbeb5e01" providerId="ADAL" clId="{75AE3BC4-AA07-4893-9314-B58CF74142CB}" dt="2025-08-27T20:24:27.640" v="73" actId="478"/>
          <ac:picMkLst>
            <pc:docMk/>
            <pc:sldMk cId="279400419" sldId="278"/>
            <ac:picMk id="5" creationId="{4DD5206C-1D3E-171F-1B81-C6EBF0A34770}"/>
          </ac:picMkLst>
        </pc:picChg>
        <pc:picChg chg="add mod">
          <ac:chgData name="Sr. Anne Marie Elizabeth, SV" userId="cf51a98a-65ad-4e47-8a41-6a7afbeb5e01" providerId="ADAL" clId="{75AE3BC4-AA07-4893-9314-B58CF74142CB}" dt="2025-08-27T20:24:28.031" v="74"/>
          <ac:picMkLst>
            <pc:docMk/>
            <pc:sldMk cId="279400419" sldId="278"/>
            <ac:picMk id="6" creationId="{84619B73-8715-1AA9-E902-44DCB9FB6D49}"/>
          </ac:picMkLst>
        </pc:picChg>
      </pc:sldChg>
    </pc:docChg>
  </pc:docChgLst>
  <pc:docChgLst>
    <pc:chgData name="Sr. Anne Marie Elizabeth, SV" userId="cf51a98a-65ad-4e47-8a41-6a7afbeb5e01" providerId="ADAL" clId="{02568927-80B6-48B3-9B9D-8BB01DF3DE6D}"/>
    <pc:docChg chg="undo custSel addSld delSld modSld sldOrd">
      <pc:chgData name="Sr. Anne Marie Elizabeth, SV" userId="cf51a98a-65ad-4e47-8a41-6a7afbeb5e01" providerId="ADAL" clId="{02568927-80B6-48B3-9B9D-8BB01DF3DE6D}" dt="2024-10-18T13:32:18.691" v="1732" actId="2711"/>
      <pc:docMkLst>
        <pc:docMk/>
      </pc:docMkLst>
      <pc:sldChg chg="addSp modSp add mod">
        <pc:chgData name="Sr. Anne Marie Elizabeth, SV" userId="cf51a98a-65ad-4e47-8a41-6a7afbeb5e01" providerId="ADAL" clId="{02568927-80B6-48B3-9B9D-8BB01DF3DE6D}" dt="2024-10-18T13:30:16.118" v="1727" actId="1076"/>
        <pc:sldMkLst>
          <pc:docMk/>
          <pc:sldMk cId="0" sldId="256"/>
        </pc:sldMkLst>
      </pc:sldChg>
      <pc:sldChg chg="del">
        <pc:chgData name="Sr. Anne Marie Elizabeth, SV" userId="cf51a98a-65ad-4e47-8a41-6a7afbeb5e01" providerId="ADAL" clId="{02568927-80B6-48B3-9B9D-8BB01DF3DE6D}" dt="2024-10-18T00:21:09.983" v="0" actId="47"/>
        <pc:sldMkLst>
          <pc:docMk/>
          <pc:sldMk cId="422102020" sldId="256"/>
        </pc:sldMkLst>
      </pc:sldChg>
      <pc:sldChg chg="addSp modSp">
        <pc:chgData name="Sr. Anne Marie Elizabeth, SV" userId="cf51a98a-65ad-4e47-8a41-6a7afbeb5e01" providerId="ADAL" clId="{02568927-80B6-48B3-9B9D-8BB01DF3DE6D}" dt="2024-10-18T13:28:53.128" v="1708"/>
        <pc:sldMkLst>
          <pc:docMk/>
          <pc:sldMk cId="3303490788" sldId="261"/>
        </pc:sldMkLst>
      </pc:sldChg>
      <pc:sldChg chg="addSp delSp modSp add mod">
        <pc:chgData name="Sr. Anne Marie Elizabeth, SV" userId="cf51a98a-65ad-4e47-8a41-6a7afbeb5e01" providerId="ADAL" clId="{02568927-80B6-48B3-9B9D-8BB01DF3DE6D}" dt="2024-10-18T13:28:54.076" v="1709"/>
        <pc:sldMkLst>
          <pc:docMk/>
          <pc:sldMk cId="1702279075" sldId="262"/>
        </pc:sldMkLst>
      </pc:sldChg>
      <pc:sldChg chg="new del">
        <pc:chgData name="Sr. Anne Marie Elizabeth, SV" userId="cf51a98a-65ad-4e47-8a41-6a7afbeb5e01" providerId="ADAL" clId="{02568927-80B6-48B3-9B9D-8BB01DF3DE6D}" dt="2024-10-18T00:22:06.001" v="11" actId="680"/>
        <pc:sldMkLst>
          <pc:docMk/>
          <pc:sldMk cId="311794674" sldId="263"/>
        </pc:sldMkLst>
      </pc:sldChg>
      <pc:sldChg chg="addSp delSp modSp add mod ord">
        <pc:chgData name="Sr. Anne Marie Elizabeth, SV" userId="cf51a98a-65ad-4e47-8a41-6a7afbeb5e01" providerId="ADAL" clId="{02568927-80B6-48B3-9B9D-8BB01DF3DE6D}" dt="2024-10-18T13:32:18.691" v="1732" actId="2711"/>
        <pc:sldMkLst>
          <pc:docMk/>
          <pc:sldMk cId="1553471027" sldId="263"/>
        </pc:sldMkLst>
      </pc:sldChg>
      <pc:sldChg chg="addSp delSp modSp add mod">
        <pc:chgData name="Sr. Anne Marie Elizabeth, SV" userId="cf51a98a-65ad-4e47-8a41-6a7afbeb5e01" providerId="ADAL" clId="{02568927-80B6-48B3-9B9D-8BB01DF3DE6D}" dt="2024-10-18T13:28:55.560" v="1710"/>
        <pc:sldMkLst>
          <pc:docMk/>
          <pc:sldMk cId="129909795" sldId="264"/>
        </pc:sldMkLst>
      </pc:sldChg>
      <pc:sldChg chg="addSp delSp modSp add mod">
        <pc:chgData name="Sr. Anne Marie Elizabeth, SV" userId="cf51a98a-65ad-4e47-8a41-6a7afbeb5e01" providerId="ADAL" clId="{02568927-80B6-48B3-9B9D-8BB01DF3DE6D}" dt="2024-10-18T13:31:46.236" v="1730" actId="20577"/>
        <pc:sldMkLst>
          <pc:docMk/>
          <pc:sldMk cId="1652189774" sldId="265"/>
        </pc:sldMkLst>
      </pc:sldChg>
      <pc:sldChg chg="addSp delSp modSp add mod">
        <pc:chgData name="Sr. Anne Marie Elizabeth, SV" userId="cf51a98a-65ad-4e47-8a41-6a7afbeb5e01" providerId="ADAL" clId="{02568927-80B6-48B3-9B9D-8BB01DF3DE6D}" dt="2024-10-18T13:28:57.762" v="1712"/>
        <pc:sldMkLst>
          <pc:docMk/>
          <pc:sldMk cId="347309611" sldId="266"/>
        </pc:sldMkLst>
      </pc:sldChg>
      <pc:sldChg chg="addSp delSp modSp add mod">
        <pc:chgData name="Sr. Anne Marie Elizabeth, SV" userId="cf51a98a-65ad-4e47-8a41-6a7afbeb5e01" providerId="ADAL" clId="{02568927-80B6-48B3-9B9D-8BB01DF3DE6D}" dt="2024-10-18T13:28:58.397" v="1713"/>
        <pc:sldMkLst>
          <pc:docMk/>
          <pc:sldMk cId="3507892058" sldId="267"/>
        </pc:sldMkLst>
      </pc:sldChg>
      <pc:sldChg chg="addSp delSp modSp add mod">
        <pc:chgData name="Sr. Anne Marie Elizabeth, SV" userId="cf51a98a-65ad-4e47-8a41-6a7afbeb5e01" providerId="ADAL" clId="{02568927-80B6-48B3-9B9D-8BB01DF3DE6D}" dt="2024-10-18T13:28:59.760" v="1714"/>
        <pc:sldMkLst>
          <pc:docMk/>
          <pc:sldMk cId="842580524" sldId="268"/>
        </pc:sldMkLst>
      </pc:sldChg>
      <pc:sldChg chg="addSp delSp modSp add mod">
        <pc:chgData name="Sr. Anne Marie Elizabeth, SV" userId="cf51a98a-65ad-4e47-8a41-6a7afbeb5e01" providerId="ADAL" clId="{02568927-80B6-48B3-9B9D-8BB01DF3DE6D}" dt="2024-10-18T13:29:01.041" v="1715"/>
        <pc:sldMkLst>
          <pc:docMk/>
          <pc:sldMk cId="2391493050" sldId="269"/>
        </pc:sldMkLst>
      </pc:sldChg>
      <pc:sldChg chg="addSp delSp modSp add mod">
        <pc:chgData name="Sr. Anne Marie Elizabeth, SV" userId="cf51a98a-65ad-4e47-8a41-6a7afbeb5e01" providerId="ADAL" clId="{02568927-80B6-48B3-9B9D-8BB01DF3DE6D}" dt="2024-10-18T13:29:02.391" v="1716"/>
        <pc:sldMkLst>
          <pc:docMk/>
          <pc:sldMk cId="970670937" sldId="270"/>
        </pc:sldMkLst>
      </pc:sldChg>
      <pc:sldChg chg="addSp delSp modSp add mod">
        <pc:chgData name="Sr. Anne Marie Elizabeth, SV" userId="cf51a98a-65ad-4e47-8a41-6a7afbeb5e01" providerId="ADAL" clId="{02568927-80B6-48B3-9B9D-8BB01DF3DE6D}" dt="2024-10-18T13:32:00.864" v="1731" actId="2711"/>
        <pc:sldMkLst>
          <pc:docMk/>
          <pc:sldMk cId="1943265809" sldId="271"/>
        </pc:sldMkLst>
      </pc:sldChg>
      <pc:sldChg chg="addSp delSp modSp add mod">
        <pc:chgData name="Sr. Anne Marie Elizabeth, SV" userId="cf51a98a-65ad-4e47-8a41-6a7afbeb5e01" providerId="ADAL" clId="{02568927-80B6-48B3-9B9D-8BB01DF3DE6D}" dt="2024-10-18T13:29:04.457" v="1718"/>
        <pc:sldMkLst>
          <pc:docMk/>
          <pc:sldMk cId="2044082346" sldId="272"/>
        </pc:sldMkLst>
      </pc:sldChg>
      <pc:sldChg chg="addSp delSp modSp add mod">
        <pc:chgData name="Sr. Anne Marie Elizabeth, SV" userId="cf51a98a-65ad-4e47-8a41-6a7afbeb5e01" providerId="ADAL" clId="{02568927-80B6-48B3-9B9D-8BB01DF3DE6D}" dt="2024-10-18T13:29:05.004" v="1719"/>
        <pc:sldMkLst>
          <pc:docMk/>
          <pc:sldMk cId="726997855" sldId="273"/>
        </pc:sldMkLst>
      </pc:sldChg>
      <pc:sldChg chg="addSp modSp new mod">
        <pc:chgData name="Sr. Anne Marie Elizabeth, SV" userId="cf51a98a-65ad-4e47-8a41-6a7afbeb5e01" providerId="ADAL" clId="{02568927-80B6-48B3-9B9D-8BB01DF3DE6D}" dt="2024-10-18T13:28:47.564" v="1704"/>
        <pc:sldMkLst>
          <pc:docMk/>
          <pc:sldMk cId="1830312798" sldId="274"/>
        </pc:sldMkLst>
      </pc:sldChg>
      <pc:sldChg chg="addSp modSp add mod modClrScheme chgLayout">
        <pc:chgData name="Sr. Anne Marie Elizabeth, SV" userId="cf51a98a-65ad-4e47-8a41-6a7afbeb5e01" providerId="ADAL" clId="{02568927-80B6-48B3-9B9D-8BB01DF3DE6D}" dt="2024-10-18T13:28:48.912" v="1705"/>
        <pc:sldMkLst>
          <pc:docMk/>
          <pc:sldMk cId="2228059105" sldId="275"/>
        </pc:sldMkLst>
      </pc:sldChg>
      <pc:sldChg chg="addSp delSp modSp add mod modClrScheme chgLayout">
        <pc:chgData name="Sr. Anne Marie Elizabeth, SV" userId="cf51a98a-65ad-4e47-8a41-6a7afbeb5e01" providerId="ADAL" clId="{02568927-80B6-48B3-9B9D-8BB01DF3DE6D}" dt="2024-10-18T13:28:50.029" v="1706"/>
        <pc:sldMkLst>
          <pc:docMk/>
          <pc:sldMk cId="1977190493" sldId="276"/>
        </pc:sldMkLst>
      </pc:sldChg>
      <pc:sldChg chg="addSp modSp add mod">
        <pc:chgData name="Sr. Anne Marie Elizabeth, SV" userId="cf51a98a-65ad-4e47-8a41-6a7afbeb5e01" providerId="ADAL" clId="{02568927-80B6-48B3-9B9D-8BB01DF3DE6D}" dt="2024-10-18T13:28:43.192" v="1703" actId="1037"/>
        <pc:sldMkLst>
          <pc:docMk/>
          <pc:sldMk cId="525217062" sldId="277"/>
        </pc:sldMkLst>
      </pc:sldChg>
      <pc:sldChg chg="addSp modSp add">
        <pc:chgData name="Sr. Anne Marie Elizabeth, SV" userId="cf51a98a-65ad-4e47-8a41-6a7afbeb5e01" providerId="ADAL" clId="{02568927-80B6-48B3-9B9D-8BB01DF3DE6D}" dt="2024-10-18T13:30:22.083" v="1728"/>
        <pc:sldMkLst>
          <pc:docMk/>
          <pc:sldMk cId="279400419" sldId="278"/>
        </pc:sldMkLst>
      </pc:sldChg>
    </pc:docChg>
  </pc:docChgLst>
  <pc:docChgLst>
    <pc:chgData name="Sr. Anne Marie Elizabeth, SV" userId="cf51a98a-65ad-4e47-8a41-6a7afbeb5e01" providerId="ADAL" clId="{585BAB52-FE6C-4364-BC0B-4B22ECC6357B}"/>
    <pc:docChg chg="modSld">
      <pc:chgData name="Sr. Anne Marie Elizabeth, SV" userId="cf51a98a-65ad-4e47-8a41-6a7afbeb5e01" providerId="ADAL" clId="{585BAB52-FE6C-4364-BC0B-4B22ECC6357B}" dt="2025-05-17T12:09:14.930" v="33" actId="20577"/>
      <pc:docMkLst>
        <pc:docMk/>
      </pc:docMkLst>
      <pc:sldChg chg="modSp mod">
        <pc:chgData name="Sr. Anne Marie Elizabeth, SV" userId="cf51a98a-65ad-4e47-8a41-6a7afbeb5e01" providerId="ADAL" clId="{585BAB52-FE6C-4364-BC0B-4B22ECC6357B}" dt="2025-05-17T12:09:14.930" v="33" actId="20577"/>
        <pc:sldMkLst>
          <pc:docMk/>
          <pc:sldMk cId="2228059105" sldId="275"/>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7840D-BE2A-1FB5-20C2-356C8CB5BC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78BF7A-82EE-6EAE-88BF-9CB1B6196C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3AA71A2-134C-0D54-F4E6-208DD62CC97B}"/>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5" name="Footer Placeholder 4">
            <a:extLst>
              <a:ext uri="{FF2B5EF4-FFF2-40B4-BE49-F238E27FC236}">
                <a16:creationId xmlns:a16="http://schemas.microsoft.com/office/drawing/2014/main" id="{7B529FF0-5BEC-1F2C-0DB1-A40CA27960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8E0-F882-7A89-FD70-F4A4F90903DE}"/>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3123836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F9B04-DDA6-1341-1E7B-9A24BECEF4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91F4A7-F012-A4AB-CD94-6CC1F6AC181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D34FBD-ECFC-66B5-F347-868157615897}"/>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5" name="Footer Placeholder 4">
            <a:extLst>
              <a:ext uri="{FF2B5EF4-FFF2-40B4-BE49-F238E27FC236}">
                <a16:creationId xmlns:a16="http://schemas.microsoft.com/office/drawing/2014/main" id="{94BBD395-5FCD-CC28-D03E-7A704826A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6E1F6E-4168-2380-7BB9-609F14B707E1}"/>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3958282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AAA1F5-3F02-4FF2-FBA5-A5DA2DB6E2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67A51C-3818-DB65-1F1B-FCB0D0C905A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2E0D94-F803-F549-1DAE-B430CB14874B}"/>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5" name="Footer Placeholder 4">
            <a:extLst>
              <a:ext uri="{FF2B5EF4-FFF2-40B4-BE49-F238E27FC236}">
                <a16:creationId xmlns:a16="http://schemas.microsoft.com/office/drawing/2014/main" id="{91AF7CD8-0667-D85E-CAE3-C0789C738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0BAD3-17E1-ACFF-AA5F-D2E15836C098}"/>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1018292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6005B-172F-165E-D723-01792BBE54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DCA43F-A11A-CDD6-9889-E33E6D302D6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224800-E0F0-CC07-8C20-B8610454E961}"/>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5" name="Footer Placeholder 4">
            <a:extLst>
              <a:ext uri="{FF2B5EF4-FFF2-40B4-BE49-F238E27FC236}">
                <a16:creationId xmlns:a16="http://schemas.microsoft.com/office/drawing/2014/main" id="{DDDD8F35-52EA-D599-F52F-22C23F03D8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E24E61-4696-8FDC-4B69-C0C61254D928}"/>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26528543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560EF-FC93-A149-CFDF-B40C3EF031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9DDF273-05AA-68B7-E6E1-5E8597A81E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C50020-62F4-42A4-78FF-5A49A0601925}"/>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5" name="Footer Placeholder 4">
            <a:extLst>
              <a:ext uri="{FF2B5EF4-FFF2-40B4-BE49-F238E27FC236}">
                <a16:creationId xmlns:a16="http://schemas.microsoft.com/office/drawing/2014/main" id="{60EE22F5-830F-243B-77E5-C46F8CC8B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3C0F8F-D4FE-852E-DB8D-D292B5421FF7}"/>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754094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CB7D0-B558-0BA2-AF9A-CB6FAFD142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F983B4B-6462-E2D4-E66D-2106934FFE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5DBB6F-691B-9C70-CA73-2303CC7686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6630D-6A2F-557D-97EA-A36A6C2C122D}"/>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6" name="Footer Placeholder 5">
            <a:extLst>
              <a:ext uri="{FF2B5EF4-FFF2-40B4-BE49-F238E27FC236}">
                <a16:creationId xmlns:a16="http://schemas.microsoft.com/office/drawing/2014/main" id="{2F9901BE-EAD2-FEBB-8B00-9B68605BA5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A062B3-7B25-521E-F051-5FDC3F8335F7}"/>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2812426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0AC73-5B62-14F7-2F27-B07CE0B8D6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7BE7676-4114-4B88-7D7A-06F2D8096D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875460-03F0-0201-E578-24573DEAC5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56D192-598A-82E3-7F83-DFA6CB8B9E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B3F1B4-6417-EF55-1EA0-4793709BB4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290D8E1-897F-D759-2416-3D916F518D60}"/>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8" name="Footer Placeholder 7">
            <a:extLst>
              <a:ext uri="{FF2B5EF4-FFF2-40B4-BE49-F238E27FC236}">
                <a16:creationId xmlns:a16="http://schemas.microsoft.com/office/drawing/2014/main" id="{0F698F2C-2444-CD33-7F09-67EB16FA16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35BB6A5-3C40-C5AD-53F3-E3C6FCDD6146}"/>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2383090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E076EF-A717-74CE-BA9B-A567721113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DC5994-816E-F8C9-B9B4-88E9EE266E5A}"/>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4" name="Footer Placeholder 3">
            <a:extLst>
              <a:ext uri="{FF2B5EF4-FFF2-40B4-BE49-F238E27FC236}">
                <a16:creationId xmlns:a16="http://schemas.microsoft.com/office/drawing/2014/main" id="{D0BD52C9-2C4A-EDD0-8FEE-08AEDBA87C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9A68C0B-C27D-7C73-7E74-DD8A30B705D4}"/>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426505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3B3D33-676F-7E1E-6D81-D9EC513DEBF3}"/>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3" name="Footer Placeholder 2">
            <a:extLst>
              <a:ext uri="{FF2B5EF4-FFF2-40B4-BE49-F238E27FC236}">
                <a16:creationId xmlns:a16="http://schemas.microsoft.com/office/drawing/2014/main" id="{D5DC1031-13B5-A2CF-8096-BC9BEEA50BE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BE4878-B8DF-9D16-0D93-BE1E3D74406B}"/>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3759882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BD8FF-EF5C-9819-F8D0-5D737DF21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9662548-7281-90C1-0B85-CD08CE3C3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7CA1752-DF03-DF5E-3E6B-48AF300304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7570F-A585-BF3B-F17B-7823A9AE5683}"/>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6" name="Footer Placeholder 5">
            <a:extLst>
              <a:ext uri="{FF2B5EF4-FFF2-40B4-BE49-F238E27FC236}">
                <a16:creationId xmlns:a16="http://schemas.microsoft.com/office/drawing/2014/main" id="{4041ED47-12BB-E0EE-F0FE-ACB87DC9E1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EEEB77-9DAA-6F91-2619-099A94A6C04F}"/>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68732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28B4C-4208-61C2-1B18-B45A95A4A3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7B2B82-778E-0E36-6A49-1300E6A9B4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8194B3-0789-76B5-11D5-1916765C10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6707115-6C65-5031-36A9-6F004B39D7B2}"/>
              </a:ext>
            </a:extLst>
          </p:cNvPr>
          <p:cNvSpPr>
            <a:spLocks noGrp="1"/>
          </p:cNvSpPr>
          <p:nvPr>
            <p:ph type="dt" sz="half" idx="10"/>
          </p:nvPr>
        </p:nvSpPr>
        <p:spPr/>
        <p:txBody>
          <a:bodyPr/>
          <a:lstStyle/>
          <a:p>
            <a:fld id="{B662D129-9796-4E12-B690-2DEF02D31A26}" type="datetimeFigureOut">
              <a:rPr lang="en-US" smtClean="0"/>
              <a:t>8/27/2025</a:t>
            </a:fld>
            <a:endParaRPr lang="en-US"/>
          </a:p>
        </p:txBody>
      </p:sp>
      <p:sp>
        <p:nvSpPr>
          <p:cNvPr id="6" name="Footer Placeholder 5">
            <a:extLst>
              <a:ext uri="{FF2B5EF4-FFF2-40B4-BE49-F238E27FC236}">
                <a16:creationId xmlns:a16="http://schemas.microsoft.com/office/drawing/2014/main" id="{CB612E78-3645-45DE-D582-5B5F7AD9997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CE6653-4B41-58AA-AE75-8F58FAA9782B}"/>
              </a:ext>
            </a:extLst>
          </p:cNvPr>
          <p:cNvSpPr>
            <a:spLocks noGrp="1"/>
          </p:cNvSpPr>
          <p:nvPr>
            <p:ph type="sldNum" sz="quarter" idx="12"/>
          </p:nvPr>
        </p:nvSpPr>
        <p:spPr/>
        <p:txBody>
          <a:bodyPr/>
          <a:lstStyle/>
          <a:p>
            <a:fld id="{59CF4D7C-35E1-45B6-82B1-0AD068C00409}" type="slidenum">
              <a:rPr lang="en-US" smtClean="0"/>
              <a:t>‹#›</a:t>
            </a:fld>
            <a:endParaRPr lang="en-US"/>
          </a:p>
        </p:txBody>
      </p:sp>
    </p:spTree>
    <p:extLst>
      <p:ext uri="{BB962C8B-B14F-4D97-AF65-F5344CB8AC3E}">
        <p14:creationId xmlns:p14="http://schemas.microsoft.com/office/powerpoint/2010/main" val="4201218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862A41-B6FC-1F3F-8FFC-BBAC507FCF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6330A78-A9AE-D91B-8A25-3519CCC69C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67208E-6E01-DE4B-A5F1-BC891F60C6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662D129-9796-4E12-B690-2DEF02D31A26}" type="datetimeFigureOut">
              <a:rPr lang="en-US" smtClean="0"/>
              <a:t>8/27/2025</a:t>
            </a:fld>
            <a:endParaRPr lang="en-US"/>
          </a:p>
        </p:txBody>
      </p:sp>
      <p:sp>
        <p:nvSpPr>
          <p:cNvPr id="5" name="Footer Placeholder 4">
            <a:extLst>
              <a:ext uri="{FF2B5EF4-FFF2-40B4-BE49-F238E27FC236}">
                <a16:creationId xmlns:a16="http://schemas.microsoft.com/office/drawing/2014/main" id="{7CF8B461-E290-6829-ABAC-5989046896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27F731A-7F0B-1F03-B126-19DC779A16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9CF4D7C-35E1-45B6-82B1-0AD068C00409}" type="slidenum">
              <a:rPr lang="en-US" smtClean="0"/>
              <a:t>‹#›</a:t>
            </a:fld>
            <a:endParaRPr lang="en-US"/>
          </a:p>
        </p:txBody>
      </p:sp>
    </p:spTree>
    <p:extLst>
      <p:ext uri="{BB962C8B-B14F-4D97-AF65-F5344CB8AC3E}">
        <p14:creationId xmlns:p14="http://schemas.microsoft.com/office/powerpoint/2010/main" val="311495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91999" cy="6857999"/>
          </a:xfrm>
          <a:prstGeom prst="rect">
            <a:avLst/>
          </a:prstGeom>
          <a:blipFill>
            <a:blip r:embed="rId2" cstate="print"/>
            <a:stretch>
              <a:fillRect/>
            </a:stretch>
          </a:blipFill>
        </p:spPr>
        <p:txBody>
          <a:bodyPr wrap="square" lIns="0" tIns="0" rIns="0" bIns="0" rtlCol="0"/>
          <a:lstStyle/>
          <a:p>
            <a:endParaRPr sz="1200"/>
          </a:p>
        </p:txBody>
      </p:sp>
      <p:sp>
        <p:nvSpPr>
          <p:cNvPr id="3" name="object 3"/>
          <p:cNvSpPr txBox="1">
            <a:spLocks noGrp="1"/>
          </p:cNvSpPr>
          <p:nvPr>
            <p:ph type="title"/>
          </p:nvPr>
        </p:nvSpPr>
        <p:spPr>
          <a:xfrm>
            <a:off x="1507612" y="1092200"/>
            <a:ext cx="10668000" cy="769441"/>
          </a:xfrm>
          <a:prstGeom prst="rect">
            <a:avLst/>
          </a:prstGeom>
        </p:spPr>
        <p:txBody>
          <a:bodyPr vert="horz" wrap="square" lIns="0" tIns="0" rIns="0" bIns="0" rtlCol="0" anchor="ctr">
            <a:spAutoFit/>
          </a:bodyPr>
          <a:lstStyle/>
          <a:p>
            <a:pPr marL="1168034" marR="3387" indent="-1159991" algn="ctr">
              <a:lnSpc>
                <a:spcPts val="6000"/>
              </a:lnSpc>
              <a:tabLst>
                <a:tab pos="3749651" algn="l"/>
                <a:tab pos="5722906" algn="l"/>
              </a:tabLst>
            </a:pPr>
            <a:r>
              <a:rPr lang="en-US" sz="5534" b="1" dirty="0">
                <a:solidFill>
                  <a:schemeClr val="bg1"/>
                </a:solidFill>
                <a:latin typeface="Abadi Extra Light" panose="020B0204020104020204" pitchFamily="34" charset="0"/>
              </a:rPr>
              <a:t>     GOSPEL OF LIFE CURRICULUM</a:t>
            </a:r>
            <a:endParaRPr sz="5534" b="1" dirty="0">
              <a:solidFill>
                <a:schemeClr val="bg1"/>
              </a:solidFill>
              <a:latin typeface="Abadi Extra Light" panose="020B0204020104020204" pitchFamily="34" charset="0"/>
            </a:endParaRPr>
          </a:p>
        </p:txBody>
      </p:sp>
      <p:sp>
        <p:nvSpPr>
          <p:cNvPr id="4" name="object 4"/>
          <p:cNvSpPr txBox="1"/>
          <p:nvPr/>
        </p:nvSpPr>
        <p:spPr>
          <a:xfrm>
            <a:off x="812800" y="3175000"/>
            <a:ext cx="5638800" cy="2097369"/>
          </a:xfrm>
          <a:prstGeom prst="rect">
            <a:avLst/>
          </a:prstGeom>
        </p:spPr>
        <p:txBody>
          <a:bodyPr vert="horz" wrap="square" lIns="0" tIns="0" rIns="0" bIns="0" rtlCol="0">
            <a:spAutoFit/>
          </a:bodyPr>
          <a:lstStyle/>
          <a:p>
            <a:pPr algn="ctr">
              <a:tabLst>
                <a:tab pos="2325910" algn="l"/>
                <a:tab pos="2991423" algn="l"/>
                <a:tab pos="4340230" algn="l"/>
              </a:tabLst>
            </a:pPr>
            <a:r>
              <a:rPr sz="1967" spc="250" dirty="0">
                <a:solidFill>
                  <a:srgbClr val="202945"/>
                </a:solidFill>
                <a:latin typeface="Book Antiqua"/>
                <a:cs typeface="Book Antiqua"/>
              </a:rPr>
              <a:t>R</a:t>
            </a:r>
            <a:r>
              <a:rPr sz="1967" spc="-97" dirty="0">
                <a:solidFill>
                  <a:srgbClr val="202945"/>
                </a:solidFill>
                <a:latin typeface="Book Antiqua"/>
                <a:cs typeface="Book Antiqua"/>
              </a:rPr>
              <a:t> </a:t>
            </a:r>
            <a:r>
              <a:rPr sz="1967" spc="240" dirty="0">
                <a:solidFill>
                  <a:srgbClr val="202945"/>
                </a:solidFill>
                <a:latin typeface="Book Antiqua"/>
                <a:cs typeface="Book Antiqua"/>
              </a:rPr>
              <a:t>E</a:t>
            </a:r>
            <a:r>
              <a:rPr sz="1967" spc="-97" dirty="0">
                <a:solidFill>
                  <a:srgbClr val="202945"/>
                </a:solidFill>
                <a:latin typeface="Book Antiqua"/>
                <a:cs typeface="Book Antiqua"/>
              </a:rPr>
              <a:t> </a:t>
            </a:r>
            <a:r>
              <a:rPr sz="1967" spc="250" dirty="0">
                <a:solidFill>
                  <a:srgbClr val="202945"/>
                </a:solidFill>
                <a:latin typeface="Book Antiqua"/>
                <a:cs typeface="Book Antiqua"/>
              </a:rPr>
              <a:t>S</a:t>
            </a:r>
            <a:r>
              <a:rPr sz="1967" spc="-97" dirty="0">
                <a:solidFill>
                  <a:srgbClr val="202945"/>
                </a:solidFill>
                <a:latin typeface="Book Antiqua"/>
                <a:cs typeface="Book Antiqua"/>
              </a:rPr>
              <a:t> </a:t>
            </a:r>
            <a:r>
              <a:rPr sz="1967" spc="333" dirty="0">
                <a:solidFill>
                  <a:srgbClr val="202945"/>
                </a:solidFill>
                <a:latin typeface="Book Antiqua"/>
                <a:cs typeface="Book Antiqua"/>
              </a:rPr>
              <a:t>O</a:t>
            </a:r>
            <a:r>
              <a:rPr sz="1967" spc="-97" dirty="0">
                <a:solidFill>
                  <a:srgbClr val="202945"/>
                </a:solidFill>
                <a:latin typeface="Book Antiqua"/>
                <a:cs typeface="Book Antiqua"/>
              </a:rPr>
              <a:t> </a:t>
            </a:r>
            <a:r>
              <a:rPr sz="1967" spc="180" dirty="0">
                <a:solidFill>
                  <a:srgbClr val="202945"/>
                </a:solidFill>
                <a:latin typeface="Book Antiqua"/>
                <a:cs typeface="Book Antiqua"/>
              </a:rPr>
              <a:t>U</a:t>
            </a:r>
            <a:r>
              <a:rPr sz="1967" spc="-97" dirty="0">
                <a:solidFill>
                  <a:srgbClr val="202945"/>
                </a:solidFill>
                <a:latin typeface="Book Antiqua"/>
                <a:cs typeface="Book Antiqua"/>
              </a:rPr>
              <a:t> </a:t>
            </a:r>
            <a:r>
              <a:rPr sz="1967" spc="250" dirty="0">
                <a:solidFill>
                  <a:srgbClr val="202945"/>
                </a:solidFill>
                <a:latin typeface="Book Antiqua"/>
                <a:cs typeface="Book Antiqua"/>
              </a:rPr>
              <a:t>R</a:t>
            </a:r>
            <a:r>
              <a:rPr sz="1967" spc="-97" dirty="0">
                <a:solidFill>
                  <a:srgbClr val="202945"/>
                </a:solidFill>
                <a:latin typeface="Book Antiqua"/>
                <a:cs typeface="Book Antiqua"/>
              </a:rPr>
              <a:t> </a:t>
            </a:r>
            <a:r>
              <a:rPr sz="1967" spc="200" dirty="0">
                <a:solidFill>
                  <a:srgbClr val="202945"/>
                </a:solidFill>
                <a:latin typeface="Book Antiqua"/>
                <a:cs typeface="Book Antiqua"/>
              </a:rPr>
              <a:t>C</a:t>
            </a:r>
            <a:r>
              <a:rPr sz="1967" spc="-97" dirty="0">
                <a:solidFill>
                  <a:srgbClr val="202945"/>
                </a:solidFill>
                <a:latin typeface="Book Antiqua"/>
                <a:cs typeface="Book Antiqua"/>
              </a:rPr>
              <a:t> </a:t>
            </a:r>
            <a:r>
              <a:rPr sz="1967" spc="240" dirty="0">
                <a:solidFill>
                  <a:srgbClr val="202945"/>
                </a:solidFill>
                <a:latin typeface="Book Antiqua"/>
                <a:cs typeface="Book Antiqua"/>
              </a:rPr>
              <a:t>E</a:t>
            </a:r>
            <a:r>
              <a:rPr sz="1967" spc="-97" dirty="0">
                <a:solidFill>
                  <a:srgbClr val="202945"/>
                </a:solidFill>
                <a:latin typeface="Book Antiqua"/>
                <a:cs typeface="Book Antiqua"/>
              </a:rPr>
              <a:t> </a:t>
            </a:r>
            <a:r>
              <a:rPr sz="1967" spc="250" dirty="0">
                <a:solidFill>
                  <a:srgbClr val="202945"/>
                </a:solidFill>
                <a:latin typeface="Book Antiqua"/>
                <a:cs typeface="Book Antiqua"/>
              </a:rPr>
              <a:t>S	</a:t>
            </a:r>
            <a:r>
              <a:rPr sz="1967" spc="390" dirty="0">
                <a:solidFill>
                  <a:srgbClr val="202945"/>
                </a:solidFill>
                <a:latin typeface="Book Antiqua"/>
                <a:cs typeface="Book Antiqua"/>
              </a:rPr>
              <a:t>T</a:t>
            </a:r>
            <a:r>
              <a:rPr sz="1967" spc="-97" dirty="0">
                <a:solidFill>
                  <a:srgbClr val="202945"/>
                </a:solidFill>
                <a:latin typeface="Book Antiqua"/>
                <a:cs typeface="Book Antiqua"/>
              </a:rPr>
              <a:t> </a:t>
            </a:r>
            <a:r>
              <a:rPr sz="1967" spc="333" dirty="0">
                <a:solidFill>
                  <a:srgbClr val="202945"/>
                </a:solidFill>
                <a:latin typeface="Book Antiqua"/>
                <a:cs typeface="Book Antiqua"/>
              </a:rPr>
              <a:t>O	</a:t>
            </a:r>
            <a:r>
              <a:rPr sz="1967" spc="250" dirty="0">
                <a:solidFill>
                  <a:srgbClr val="202945"/>
                </a:solidFill>
                <a:latin typeface="Book Antiqua"/>
                <a:cs typeface="Book Antiqua"/>
              </a:rPr>
              <a:t>S</a:t>
            </a:r>
            <a:r>
              <a:rPr sz="1967" spc="-97" dirty="0">
                <a:solidFill>
                  <a:srgbClr val="202945"/>
                </a:solidFill>
                <a:latin typeface="Book Antiqua"/>
                <a:cs typeface="Book Antiqua"/>
              </a:rPr>
              <a:t> </a:t>
            </a:r>
            <a:r>
              <a:rPr sz="1967" spc="200" dirty="0">
                <a:solidFill>
                  <a:srgbClr val="202945"/>
                </a:solidFill>
                <a:latin typeface="Book Antiqua"/>
                <a:cs typeface="Book Antiqua"/>
              </a:rPr>
              <a:t>H</a:t>
            </a:r>
            <a:r>
              <a:rPr sz="1967" spc="-97" dirty="0">
                <a:solidFill>
                  <a:srgbClr val="202945"/>
                </a:solidFill>
                <a:latin typeface="Book Antiqua"/>
                <a:cs typeface="Book Antiqua"/>
              </a:rPr>
              <a:t> </a:t>
            </a:r>
            <a:r>
              <a:rPr sz="1967" spc="3" dirty="0">
                <a:solidFill>
                  <a:srgbClr val="202945"/>
                </a:solidFill>
                <a:latin typeface="Book Antiqua"/>
                <a:cs typeface="Book Antiqua"/>
              </a:rPr>
              <a:t>A</a:t>
            </a:r>
            <a:r>
              <a:rPr sz="1967" spc="-97" dirty="0">
                <a:solidFill>
                  <a:srgbClr val="202945"/>
                </a:solidFill>
                <a:latin typeface="Book Antiqua"/>
                <a:cs typeface="Book Antiqua"/>
              </a:rPr>
              <a:t> </a:t>
            </a:r>
            <a:r>
              <a:rPr sz="1967" spc="250" dirty="0">
                <a:solidFill>
                  <a:srgbClr val="202945"/>
                </a:solidFill>
                <a:latin typeface="Book Antiqua"/>
                <a:cs typeface="Book Antiqua"/>
              </a:rPr>
              <a:t>R</a:t>
            </a:r>
            <a:r>
              <a:rPr sz="1967" spc="-97" dirty="0">
                <a:solidFill>
                  <a:srgbClr val="202945"/>
                </a:solidFill>
                <a:latin typeface="Book Antiqua"/>
                <a:cs typeface="Book Antiqua"/>
              </a:rPr>
              <a:t> </a:t>
            </a:r>
            <a:r>
              <a:rPr sz="1967" spc="240" dirty="0">
                <a:solidFill>
                  <a:srgbClr val="202945"/>
                </a:solidFill>
                <a:latin typeface="Book Antiqua"/>
                <a:cs typeface="Book Antiqua"/>
              </a:rPr>
              <a:t>E	</a:t>
            </a:r>
            <a:r>
              <a:rPr sz="1967" spc="390" dirty="0">
                <a:solidFill>
                  <a:srgbClr val="202945"/>
                </a:solidFill>
                <a:latin typeface="Book Antiqua"/>
                <a:cs typeface="Book Antiqua"/>
              </a:rPr>
              <a:t>T</a:t>
            </a:r>
            <a:r>
              <a:rPr sz="1967" spc="-117" dirty="0">
                <a:solidFill>
                  <a:srgbClr val="202945"/>
                </a:solidFill>
                <a:latin typeface="Book Antiqua"/>
                <a:cs typeface="Book Antiqua"/>
              </a:rPr>
              <a:t> </a:t>
            </a:r>
            <a:r>
              <a:rPr sz="1967" spc="200" dirty="0">
                <a:solidFill>
                  <a:srgbClr val="202945"/>
                </a:solidFill>
                <a:latin typeface="Book Antiqua"/>
                <a:cs typeface="Book Antiqua"/>
              </a:rPr>
              <a:t>H</a:t>
            </a:r>
            <a:r>
              <a:rPr sz="1967" spc="-117" dirty="0">
                <a:solidFill>
                  <a:srgbClr val="202945"/>
                </a:solidFill>
                <a:latin typeface="Book Antiqua"/>
                <a:cs typeface="Book Antiqua"/>
              </a:rPr>
              <a:t> </a:t>
            </a:r>
            <a:r>
              <a:rPr sz="1967" spc="3" dirty="0">
                <a:solidFill>
                  <a:srgbClr val="202945"/>
                </a:solidFill>
                <a:latin typeface="Book Antiqua"/>
                <a:cs typeface="Book Antiqua"/>
              </a:rPr>
              <a:t>A</a:t>
            </a:r>
            <a:r>
              <a:rPr sz="1967" spc="-117" dirty="0">
                <a:solidFill>
                  <a:srgbClr val="202945"/>
                </a:solidFill>
                <a:latin typeface="Book Antiqua"/>
                <a:cs typeface="Book Antiqua"/>
              </a:rPr>
              <a:t> </a:t>
            </a:r>
            <a:r>
              <a:rPr sz="1967" spc="390" dirty="0">
                <a:solidFill>
                  <a:srgbClr val="202945"/>
                </a:solidFill>
                <a:latin typeface="Book Antiqua"/>
                <a:cs typeface="Book Antiqua"/>
              </a:rPr>
              <a:t>T</a:t>
            </a:r>
            <a:r>
              <a:rPr lang="en-US" sz="1967" spc="390" dirty="0">
                <a:solidFill>
                  <a:srgbClr val="202945"/>
                </a:solidFill>
                <a:latin typeface="Book Antiqua"/>
                <a:cs typeface="Book Antiqua"/>
              </a:rPr>
              <a:t>:</a:t>
            </a:r>
          </a:p>
          <a:p>
            <a:pPr algn="ctr">
              <a:tabLst>
                <a:tab pos="2325910" algn="l"/>
                <a:tab pos="2991423" algn="l"/>
                <a:tab pos="4340230" algn="l"/>
              </a:tabLst>
            </a:pPr>
            <a:endParaRPr sz="1967" dirty="0">
              <a:latin typeface="Book Antiqua"/>
              <a:cs typeface="Book Antiqua"/>
            </a:endParaRPr>
          </a:p>
          <a:p>
            <a:pPr marL="757805" marR="778126" algn="ctr">
              <a:lnSpc>
                <a:spcPts val="3854"/>
              </a:lnSpc>
              <a:spcBef>
                <a:spcPts val="73"/>
              </a:spcBef>
              <a:tabLst>
                <a:tab pos="2209063" algn="l"/>
                <a:tab pos="2947817" algn="l"/>
              </a:tabLst>
            </a:pPr>
            <a:r>
              <a:rPr sz="2967" spc="360" dirty="0">
                <a:solidFill>
                  <a:srgbClr val="202945"/>
                </a:solidFill>
                <a:latin typeface="Book Antiqua"/>
                <a:cs typeface="Book Antiqua"/>
              </a:rPr>
              <a:t>L</a:t>
            </a:r>
            <a:r>
              <a:rPr sz="2967" spc="-533" dirty="0">
                <a:solidFill>
                  <a:srgbClr val="202945"/>
                </a:solidFill>
                <a:latin typeface="Book Antiqua"/>
                <a:cs typeface="Book Antiqua"/>
              </a:rPr>
              <a:t> </a:t>
            </a:r>
            <a:r>
              <a:rPr sz="2967" spc="240" dirty="0">
                <a:solidFill>
                  <a:srgbClr val="202945"/>
                </a:solidFill>
                <a:latin typeface="Book Antiqua"/>
                <a:cs typeface="Book Antiqua"/>
              </a:rPr>
              <a:t>I </a:t>
            </a:r>
            <a:r>
              <a:rPr sz="2967" spc="350" dirty="0">
                <a:solidFill>
                  <a:srgbClr val="202945"/>
                </a:solidFill>
                <a:latin typeface="Book Antiqua"/>
                <a:cs typeface="Book Antiqua"/>
              </a:rPr>
              <a:t>F</a:t>
            </a:r>
            <a:r>
              <a:rPr sz="2967" spc="-147" dirty="0">
                <a:solidFill>
                  <a:srgbClr val="202945"/>
                </a:solidFill>
                <a:latin typeface="Book Antiqua"/>
                <a:cs typeface="Book Antiqua"/>
              </a:rPr>
              <a:t> </a:t>
            </a:r>
            <a:r>
              <a:rPr sz="2967" spc="357" dirty="0">
                <a:solidFill>
                  <a:srgbClr val="202945"/>
                </a:solidFill>
                <a:latin typeface="Book Antiqua"/>
                <a:cs typeface="Book Antiqua"/>
              </a:rPr>
              <a:t>E	</a:t>
            </a:r>
            <a:r>
              <a:rPr sz="2967" spc="240" dirty="0">
                <a:solidFill>
                  <a:srgbClr val="202945"/>
                </a:solidFill>
                <a:latin typeface="Book Antiqua"/>
                <a:cs typeface="Book Antiqua"/>
              </a:rPr>
              <a:t>I</a:t>
            </a:r>
            <a:r>
              <a:rPr sz="2967" spc="-147" dirty="0">
                <a:solidFill>
                  <a:srgbClr val="202945"/>
                </a:solidFill>
                <a:latin typeface="Book Antiqua"/>
                <a:cs typeface="Book Antiqua"/>
              </a:rPr>
              <a:t> </a:t>
            </a:r>
            <a:r>
              <a:rPr sz="2967" spc="370" dirty="0">
                <a:solidFill>
                  <a:srgbClr val="202945"/>
                </a:solidFill>
                <a:latin typeface="Book Antiqua"/>
                <a:cs typeface="Book Antiqua"/>
              </a:rPr>
              <a:t>S	</a:t>
            </a:r>
            <a:r>
              <a:rPr sz="2967" spc="333" dirty="0">
                <a:solidFill>
                  <a:srgbClr val="202945"/>
                </a:solidFill>
                <a:latin typeface="Book Antiqua"/>
                <a:cs typeface="Book Antiqua"/>
              </a:rPr>
              <a:t>G</a:t>
            </a:r>
            <a:r>
              <a:rPr sz="2967" spc="-167" dirty="0">
                <a:solidFill>
                  <a:srgbClr val="202945"/>
                </a:solidFill>
                <a:latin typeface="Book Antiqua"/>
                <a:cs typeface="Book Antiqua"/>
              </a:rPr>
              <a:t> </a:t>
            </a:r>
            <a:r>
              <a:rPr sz="2967" spc="493" dirty="0">
                <a:solidFill>
                  <a:srgbClr val="202945"/>
                </a:solidFill>
                <a:latin typeface="Book Antiqua"/>
                <a:cs typeface="Book Antiqua"/>
              </a:rPr>
              <a:t>O</a:t>
            </a:r>
            <a:r>
              <a:rPr sz="2967" spc="-167" dirty="0">
                <a:solidFill>
                  <a:srgbClr val="202945"/>
                </a:solidFill>
                <a:latin typeface="Book Antiqua"/>
                <a:cs typeface="Book Antiqua"/>
              </a:rPr>
              <a:t> </a:t>
            </a:r>
            <a:r>
              <a:rPr sz="2967" spc="493" dirty="0">
                <a:solidFill>
                  <a:srgbClr val="202945"/>
                </a:solidFill>
                <a:latin typeface="Book Antiqua"/>
                <a:cs typeface="Book Antiqua"/>
              </a:rPr>
              <a:t>O</a:t>
            </a:r>
            <a:r>
              <a:rPr sz="2967" spc="-167" dirty="0">
                <a:solidFill>
                  <a:srgbClr val="202945"/>
                </a:solidFill>
                <a:latin typeface="Book Antiqua"/>
                <a:cs typeface="Book Antiqua"/>
              </a:rPr>
              <a:t> </a:t>
            </a:r>
            <a:r>
              <a:rPr sz="2967" spc="343" dirty="0">
                <a:solidFill>
                  <a:srgbClr val="202945"/>
                </a:solidFill>
                <a:latin typeface="Book Antiqua"/>
                <a:cs typeface="Book Antiqua"/>
              </a:rPr>
              <a:t>D </a:t>
            </a:r>
            <a:r>
              <a:rPr sz="2967" spc="110" dirty="0">
                <a:solidFill>
                  <a:srgbClr val="202945"/>
                </a:solidFill>
                <a:latin typeface="Book Antiqua"/>
                <a:cs typeface="Book Antiqua"/>
              </a:rPr>
              <a:t> </a:t>
            </a:r>
            <a:r>
              <a:rPr sz="2967" spc="450" dirty="0">
                <a:solidFill>
                  <a:srgbClr val="202945"/>
                </a:solidFill>
                <a:latin typeface="Book Antiqua"/>
                <a:cs typeface="Book Antiqua"/>
              </a:rPr>
              <a:t>M</a:t>
            </a:r>
            <a:r>
              <a:rPr sz="2967" spc="-153" dirty="0">
                <a:solidFill>
                  <a:srgbClr val="202945"/>
                </a:solidFill>
                <a:latin typeface="Book Antiqua"/>
                <a:cs typeface="Book Antiqua"/>
              </a:rPr>
              <a:t> </a:t>
            </a:r>
            <a:r>
              <a:rPr sz="2967" spc="357" dirty="0">
                <a:solidFill>
                  <a:srgbClr val="202945"/>
                </a:solidFill>
                <a:latin typeface="Book Antiqua"/>
                <a:cs typeface="Book Antiqua"/>
              </a:rPr>
              <a:t>E</a:t>
            </a:r>
            <a:r>
              <a:rPr sz="2967" spc="-153" dirty="0">
                <a:solidFill>
                  <a:srgbClr val="202945"/>
                </a:solidFill>
                <a:latin typeface="Book Antiqua"/>
                <a:cs typeface="Book Antiqua"/>
              </a:rPr>
              <a:t> </a:t>
            </a:r>
            <a:r>
              <a:rPr sz="2967" spc="-3" dirty="0">
                <a:solidFill>
                  <a:srgbClr val="202945"/>
                </a:solidFill>
                <a:latin typeface="Book Antiqua"/>
                <a:cs typeface="Book Antiqua"/>
              </a:rPr>
              <a:t>A</a:t>
            </a:r>
            <a:r>
              <a:rPr sz="2967" spc="-153" dirty="0">
                <a:solidFill>
                  <a:srgbClr val="202945"/>
                </a:solidFill>
                <a:latin typeface="Book Antiqua"/>
                <a:cs typeface="Book Antiqua"/>
              </a:rPr>
              <a:t> </a:t>
            </a:r>
            <a:r>
              <a:rPr sz="2967" spc="227" dirty="0">
                <a:solidFill>
                  <a:srgbClr val="202945"/>
                </a:solidFill>
                <a:latin typeface="Book Antiqua"/>
                <a:cs typeface="Book Antiqua"/>
              </a:rPr>
              <a:t>N</a:t>
            </a:r>
            <a:r>
              <a:rPr sz="2967" spc="-153" dirty="0">
                <a:solidFill>
                  <a:srgbClr val="202945"/>
                </a:solidFill>
                <a:latin typeface="Book Antiqua"/>
                <a:cs typeface="Book Antiqua"/>
              </a:rPr>
              <a:t> </a:t>
            </a:r>
            <a:r>
              <a:rPr sz="2967" spc="240" dirty="0">
                <a:solidFill>
                  <a:srgbClr val="202945"/>
                </a:solidFill>
                <a:latin typeface="Book Antiqua"/>
                <a:cs typeface="Book Antiqua"/>
              </a:rPr>
              <a:t>I</a:t>
            </a:r>
            <a:r>
              <a:rPr sz="2967" spc="-153" dirty="0">
                <a:solidFill>
                  <a:srgbClr val="202945"/>
                </a:solidFill>
                <a:latin typeface="Book Antiqua"/>
                <a:cs typeface="Book Antiqua"/>
              </a:rPr>
              <a:t> </a:t>
            </a:r>
            <a:r>
              <a:rPr sz="2967" spc="227" dirty="0">
                <a:solidFill>
                  <a:srgbClr val="202945"/>
                </a:solidFill>
                <a:latin typeface="Book Antiqua"/>
                <a:cs typeface="Book Antiqua"/>
              </a:rPr>
              <a:t>N</a:t>
            </a:r>
            <a:r>
              <a:rPr sz="2967" spc="-153" dirty="0">
                <a:solidFill>
                  <a:srgbClr val="202945"/>
                </a:solidFill>
                <a:latin typeface="Book Antiqua"/>
                <a:cs typeface="Book Antiqua"/>
              </a:rPr>
              <a:t> </a:t>
            </a:r>
            <a:r>
              <a:rPr sz="2967" spc="333" dirty="0">
                <a:solidFill>
                  <a:srgbClr val="202945"/>
                </a:solidFill>
                <a:latin typeface="Book Antiqua"/>
                <a:cs typeface="Book Antiqua"/>
              </a:rPr>
              <a:t>G</a:t>
            </a:r>
            <a:r>
              <a:rPr sz="2967" spc="-153" dirty="0">
                <a:solidFill>
                  <a:srgbClr val="202945"/>
                </a:solidFill>
                <a:latin typeface="Book Antiqua"/>
                <a:cs typeface="Book Antiqua"/>
              </a:rPr>
              <a:t> </a:t>
            </a:r>
            <a:r>
              <a:rPr sz="2967" spc="350" dirty="0">
                <a:solidFill>
                  <a:srgbClr val="202945"/>
                </a:solidFill>
                <a:latin typeface="Book Antiqua"/>
                <a:cs typeface="Book Antiqua"/>
              </a:rPr>
              <a:t>F</a:t>
            </a:r>
            <a:r>
              <a:rPr sz="2967" spc="-153" dirty="0">
                <a:solidFill>
                  <a:srgbClr val="202945"/>
                </a:solidFill>
                <a:latin typeface="Book Antiqua"/>
                <a:cs typeface="Book Antiqua"/>
              </a:rPr>
              <a:t> </a:t>
            </a:r>
            <a:r>
              <a:rPr sz="2967" spc="263" dirty="0">
                <a:solidFill>
                  <a:srgbClr val="202945"/>
                </a:solidFill>
                <a:latin typeface="Book Antiqua"/>
                <a:cs typeface="Book Antiqua"/>
              </a:rPr>
              <a:t>U</a:t>
            </a:r>
            <a:r>
              <a:rPr sz="2967" spc="-153" dirty="0">
                <a:solidFill>
                  <a:srgbClr val="202945"/>
                </a:solidFill>
                <a:latin typeface="Book Antiqua"/>
                <a:cs typeface="Book Antiqua"/>
              </a:rPr>
              <a:t> </a:t>
            </a:r>
            <a:r>
              <a:rPr sz="2967" spc="360" dirty="0">
                <a:solidFill>
                  <a:srgbClr val="202945"/>
                </a:solidFill>
                <a:latin typeface="Book Antiqua"/>
                <a:cs typeface="Book Antiqua"/>
              </a:rPr>
              <a:t>L</a:t>
            </a:r>
            <a:endParaRPr lang="en-US" sz="2967" spc="360" dirty="0">
              <a:solidFill>
                <a:srgbClr val="202945"/>
              </a:solidFill>
              <a:latin typeface="Book Antiqua"/>
              <a:cs typeface="Book Antiqua"/>
            </a:endParaRPr>
          </a:p>
          <a:p>
            <a:pPr marL="757805" marR="778126" algn="ctr">
              <a:lnSpc>
                <a:spcPts val="3854"/>
              </a:lnSpc>
              <a:spcBef>
                <a:spcPts val="73"/>
              </a:spcBef>
              <a:tabLst>
                <a:tab pos="2209063" algn="l"/>
                <a:tab pos="2947817" algn="l"/>
              </a:tabLst>
            </a:pPr>
            <a:r>
              <a:rPr sz="2967" spc="200" dirty="0">
                <a:solidFill>
                  <a:srgbClr val="202945"/>
                </a:solidFill>
                <a:latin typeface="Book Antiqua"/>
                <a:cs typeface="Book Antiqua"/>
              </a:rPr>
              <a:t>V</a:t>
            </a:r>
            <a:r>
              <a:rPr sz="2967" spc="-157" dirty="0">
                <a:solidFill>
                  <a:srgbClr val="202945"/>
                </a:solidFill>
                <a:latin typeface="Book Antiqua"/>
                <a:cs typeface="Book Antiqua"/>
              </a:rPr>
              <a:t> </a:t>
            </a:r>
            <a:r>
              <a:rPr sz="2967" spc="-3" dirty="0">
                <a:solidFill>
                  <a:srgbClr val="202945"/>
                </a:solidFill>
                <a:latin typeface="Book Antiqua"/>
                <a:cs typeface="Book Antiqua"/>
              </a:rPr>
              <a:t>A</a:t>
            </a:r>
            <a:r>
              <a:rPr sz="2967" spc="-157" dirty="0">
                <a:solidFill>
                  <a:srgbClr val="202945"/>
                </a:solidFill>
                <a:latin typeface="Book Antiqua"/>
                <a:cs typeface="Book Antiqua"/>
              </a:rPr>
              <a:t> </a:t>
            </a:r>
            <a:r>
              <a:rPr sz="2967" spc="360" dirty="0">
                <a:solidFill>
                  <a:srgbClr val="202945"/>
                </a:solidFill>
                <a:latin typeface="Book Antiqua"/>
                <a:cs typeface="Book Antiqua"/>
              </a:rPr>
              <a:t>L</a:t>
            </a:r>
            <a:r>
              <a:rPr sz="2967" spc="-157" dirty="0">
                <a:solidFill>
                  <a:srgbClr val="202945"/>
                </a:solidFill>
                <a:latin typeface="Book Antiqua"/>
                <a:cs typeface="Book Antiqua"/>
              </a:rPr>
              <a:t> </a:t>
            </a:r>
            <a:r>
              <a:rPr sz="2967" spc="263" dirty="0">
                <a:solidFill>
                  <a:srgbClr val="202945"/>
                </a:solidFill>
                <a:latin typeface="Book Antiqua"/>
                <a:cs typeface="Book Antiqua"/>
              </a:rPr>
              <a:t>U</a:t>
            </a:r>
            <a:r>
              <a:rPr sz="2967" spc="-157" dirty="0">
                <a:solidFill>
                  <a:srgbClr val="202945"/>
                </a:solidFill>
                <a:latin typeface="Book Antiqua"/>
                <a:cs typeface="Book Antiqua"/>
              </a:rPr>
              <a:t> </a:t>
            </a:r>
            <a:r>
              <a:rPr sz="2967" spc="-3" dirty="0">
                <a:solidFill>
                  <a:srgbClr val="202945"/>
                </a:solidFill>
                <a:latin typeface="Book Antiqua"/>
                <a:cs typeface="Book Antiqua"/>
              </a:rPr>
              <a:t>A</a:t>
            </a:r>
            <a:r>
              <a:rPr sz="2967" spc="-157" dirty="0">
                <a:solidFill>
                  <a:srgbClr val="202945"/>
                </a:solidFill>
                <a:latin typeface="Book Antiqua"/>
                <a:cs typeface="Book Antiqua"/>
              </a:rPr>
              <a:t> </a:t>
            </a:r>
            <a:r>
              <a:rPr sz="2967" spc="477" dirty="0">
                <a:solidFill>
                  <a:srgbClr val="202945"/>
                </a:solidFill>
                <a:latin typeface="Book Antiqua"/>
                <a:cs typeface="Book Antiqua"/>
              </a:rPr>
              <a:t>B</a:t>
            </a:r>
            <a:r>
              <a:rPr sz="2967" spc="-157" dirty="0">
                <a:solidFill>
                  <a:srgbClr val="202945"/>
                </a:solidFill>
                <a:latin typeface="Book Antiqua"/>
                <a:cs typeface="Book Antiqua"/>
              </a:rPr>
              <a:t> </a:t>
            </a:r>
            <a:r>
              <a:rPr sz="2967" spc="360" dirty="0">
                <a:solidFill>
                  <a:srgbClr val="202945"/>
                </a:solidFill>
                <a:latin typeface="Book Antiqua"/>
                <a:cs typeface="Book Antiqua"/>
              </a:rPr>
              <a:t>L</a:t>
            </a:r>
            <a:r>
              <a:rPr sz="2967" spc="-157" dirty="0">
                <a:solidFill>
                  <a:srgbClr val="202945"/>
                </a:solidFill>
                <a:latin typeface="Book Antiqua"/>
                <a:cs typeface="Book Antiqua"/>
              </a:rPr>
              <a:t> </a:t>
            </a:r>
            <a:r>
              <a:rPr sz="2967" spc="357" dirty="0">
                <a:solidFill>
                  <a:srgbClr val="202945"/>
                </a:solidFill>
                <a:latin typeface="Book Antiqua"/>
                <a:cs typeface="Book Antiqua"/>
              </a:rPr>
              <a:t>E</a:t>
            </a:r>
            <a:endParaRPr sz="2967" dirty="0">
              <a:latin typeface="Book Antiqua"/>
              <a:cs typeface="Book Antiqua"/>
            </a:endParaRPr>
          </a:p>
        </p:txBody>
      </p:sp>
      <p:pic>
        <p:nvPicPr>
          <p:cNvPr id="7" name="Picture 6" descr="A black background with text&#10;&#10;AI-generated content may be incorrect.">
            <a:extLst>
              <a:ext uri="{FF2B5EF4-FFF2-40B4-BE49-F238E27FC236}">
                <a16:creationId xmlns:a16="http://schemas.microsoft.com/office/drawing/2014/main" id="{D6B5A58A-3638-3EF9-A24B-36118E435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515" y="6040378"/>
            <a:ext cx="1435679" cy="6054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Dignity at Every Age</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b="0" i="0" dirty="0">
                <a:effectLst/>
                <a:latin typeface="Calibri" panose="020F0502020204030204" pitchFamily="34" charset="0"/>
                <a:ea typeface="Calibri" panose="020F0502020204030204" pitchFamily="34" charset="0"/>
                <a:cs typeface="Calibri" panose="020F0502020204030204" pitchFamily="34" charset="0"/>
              </a:rPr>
              <a:t>The international movement to legalize assisted suicide teaches that some lives are worth living while others have no value. As Christians, we embrace interdependence and understand that suffering is a necessary, if difficult, part of life. When we help others in need, we are practicing works of mercy. When we ask for help and allow others to care for us, we are providing the opportunity for others to offer mercy to us.</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a:extLst>
              <a:ext uri="{FF2B5EF4-FFF2-40B4-BE49-F238E27FC236}">
                <a16:creationId xmlns:a16="http://schemas.microsoft.com/office/drawing/2014/main" id="{1063902E-49D1-94D1-F507-1AD592BD3F2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174570"/>
            <a:ext cx="4001315" cy="4245427"/>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01D90B32-73C2-A5F7-F75F-4AD5AE12746D}"/>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2" name="Picture 1" descr="A black background with text&#10;&#10;AI-generated content may be incorrect.">
            <a:extLst>
              <a:ext uri="{FF2B5EF4-FFF2-40B4-BE49-F238E27FC236}">
                <a16:creationId xmlns:a16="http://schemas.microsoft.com/office/drawing/2014/main" id="{0D8EC21D-6090-D8D8-DBE5-C986947F8D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1702279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Immigration</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b="0" i="0" dirty="0">
                <a:effectLst/>
                <a:latin typeface="Calibri" panose="020F0502020204030204" pitchFamily="34" charset="0"/>
                <a:ea typeface="Calibri" panose="020F0502020204030204" pitchFamily="34" charset="0"/>
                <a:cs typeface="Calibri" panose="020F0502020204030204" pitchFamily="34" charset="0"/>
              </a:rPr>
              <a:t>Solidarity invites us to see immigrants through the lens of our common dignity as members of the human community. We are challenged to overcome the often volatile rhetoric of political parties and media frenzies to look at what our faith tells us about the situation. When we come to understand what motivates people to leave behind their homelands and their heritage to come to the United States, we learn that they are looking for the same things we are: peace, security, opportunity, education, and stability.</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A child holding a small flag on a person's head&#10;&#10;Description automatically generated">
            <a:extLst>
              <a:ext uri="{FF2B5EF4-FFF2-40B4-BE49-F238E27FC236}">
                <a16:creationId xmlns:a16="http://schemas.microsoft.com/office/drawing/2014/main" id="{BEA94B09-D1B0-7CCC-BC24-522101D7F8D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3999" y="1174570"/>
            <a:ext cx="4001315" cy="4245427"/>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
            <a:extLst>
              <a:ext uri="{FF2B5EF4-FFF2-40B4-BE49-F238E27FC236}">
                <a16:creationId xmlns:a16="http://schemas.microsoft.com/office/drawing/2014/main" id="{92EEA85D-9502-5B55-2372-5D9345681841}"/>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2" name="Picture 1" descr="A black background with text&#10;&#10;AI-generated content may be incorrect.">
            <a:extLst>
              <a:ext uri="{FF2B5EF4-FFF2-40B4-BE49-F238E27FC236}">
                <a16:creationId xmlns:a16="http://schemas.microsoft.com/office/drawing/2014/main" id="{A1F1AFC6-2773-5C63-643D-138B51918C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12990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Knowing My Value</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dirty="0">
                <a:latin typeface="Calibri" panose="020F0502020204030204" pitchFamily="34" charset="0"/>
                <a:ea typeface="Calibri" panose="020F0502020204030204" pitchFamily="34" charset="0"/>
                <a:cs typeface="Calibri" panose="020F0502020204030204" pitchFamily="34" charset="0"/>
              </a:rPr>
              <a:t>Sometimes it is easier to recognize the goodness and value of other people. It can be difficult to believe that we are good and worthy of respect. Students will learn that taking care of ourselves is part of the call to holiness. God has created us body and soul to praise him through both.</a:t>
            </a:r>
          </a:p>
          <a:p>
            <a:pPr marL="0" indent="0">
              <a:buFont typeface="Calibri" panose="020F0502020204030204" pitchFamily="34" charse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r>
              <a:rPr lang="en-US" sz="2000" i="1" dirty="0">
                <a:latin typeface="Calibri" panose="020F0502020204030204" pitchFamily="34" charset="0"/>
                <a:ea typeface="Calibri" panose="020F0502020204030204" pitchFamily="34" charset="0"/>
                <a:cs typeface="Calibri" panose="020F0502020204030204" pitchFamily="34" charset="0"/>
              </a:rPr>
              <a:t>*Suicide Prevention Topic</a:t>
            </a: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a:extLst>
              <a:ext uri="{FF2B5EF4-FFF2-40B4-BE49-F238E27FC236}">
                <a16:creationId xmlns:a16="http://schemas.microsoft.com/office/drawing/2014/main" id="{5F08AC21-0F85-40A4-AF8D-D5373FE58F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81" y="1072068"/>
            <a:ext cx="4104939" cy="4367595"/>
          </a:xfrm>
          <a:prstGeom prst="rect">
            <a:avLst/>
          </a:prstGeom>
          <a:noFill/>
          <a:extLst>
            <a:ext uri="{909E8E84-426E-40DD-AFC4-6F175D3DCCD1}">
              <a14:hiddenFill xmlns:a14="http://schemas.microsoft.com/office/drawing/2010/main">
                <a:solidFill>
                  <a:srgbClr val="FFFFFF"/>
                </a:solidFill>
              </a14:hiddenFill>
            </a:ext>
          </a:extLst>
        </p:spPr>
      </p:pic>
      <p:sp>
        <p:nvSpPr>
          <p:cNvPr id="11" name="object 2">
            <a:extLst>
              <a:ext uri="{FF2B5EF4-FFF2-40B4-BE49-F238E27FC236}">
                <a16:creationId xmlns:a16="http://schemas.microsoft.com/office/drawing/2014/main" id="{10087628-71BE-E02A-3EE2-60C317926E5B}"/>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2" name="Picture 1" descr="A black background with text&#10;&#10;AI-generated content may be incorrect.">
            <a:extLst>
              <a:ext uri="{FF2B5EF4-FFF2-40B4-BE49-F238E27FC236}">
                <a16:creationId xmlns:a16="http://schemas.microsoft.com/office/drawing/2014/main" id="{BE3D4570-09CD-BF5A-6A9B-AB224C7F4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347309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Learning to Forgive</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dirty="0">
                <a:latin typeface="Calibri" panose="020F0502020204030204" pitchFamily="34" charset="0"/>
                <a:ea typeface="Calibri" panose="020F0502020204030204" pitchFamily="34" charset="0"/>
                <a:cs typeface="Calibri" panose="020F0502020204030204" pitchFamily="34" charset="0"/>
              </a:rPr>
              <a:t>Students will learn about the mercy of God and His invitation to us to uphold the dignity of every person, even those who have committed crimes. Bad decisions cannot destroy the reality of the love of God. Solutions to crime and punishment must take into account the dignity of every person.</a:t>
            </a:r>
          </a:p>
          <a:p>
            <a:pPr marL="0" indent="0">
              <a:buFont typeface="Calibri" panose="020F0502020204030204" pitchFamily="34" charse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i="1" dirty="0">
                <a:latin typeface="Calibri" panose="020F0502020204030204" pitchFamily="34" charset="0"/>
                <a:ea typeface="Calibri" panose="020F0502020204030204" pitchFamily="34" charset="0"/>
                <a:cs typeface="Calibri" panose="020F0502020204030204" pitchFamily="34" charset="0"/>
              </a:rPr>
              <a:t>Death Penalty Topic</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4">
            <a:extLst>
              <a:ext uri="{FF2B5EF4-FFF2-40B4-BE49-F238E27FC236}">
                <a16:creationId xmlns:a16="http://schemas.microsoft.com/office/drawing/2014/main" id="{3BA0286E-CBBD-D425-DAF9-4B28B1298E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48" y="1004418"/>
            <a:ext cx="4152007" cy="4402037"/>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
            <a:extLst>
              <a:ext uri="{FF2B5EF4-FFF2-40B4-BE49-F238E27FC236}">
                <a16:creationId xmlns:a16="http://schemas.microsoft.com/office/drawing/2014/main" id="{22EE9157-9E6F-9439-4ECE-222CA41C5E24}"/>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2" name="Picture 1" descr="A black background with text&#10;&#10;AI-generated content may be incorrect.">
            <a:extLst>
              <a:ext uri="{FF2B5EF4-FFF2-40B4-BE49-F238E27FC236}">
                <a16:creationId xmlns:a16="http://schemas.microsoft.com/office/drawing/2014/main" id="{ED45F485-2542-F1EB-B589-EF8407AE8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1943265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Life is a Gift</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b="0" i="0" dirty="0">
                <a:effectLst/>
                <a:latin typeface="Calibri" panose="020F0502020204030204" pitchFamily="34" charset="0"/>
                <a:ea typeface="Calibri" panose="020F0502020204030204" pitchFamily="34" charset="0"/>
                <a:cs typeface="Calibri" panose="020F0502020204030204" pitchFamily="34" charset="0"/>
              </a:rPr>
              <a:t>It takes far more to build a culture that welcomes and respects every human life than just talking about it or creating laws. To truly create a world where every person is loved, each individual has to do his or her share to spread kindness, mercy and an authentic understanding of being part of the human family. Only then will abortion and other attacks on human life end.</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Content Placeholder 2">
            <a:extLst>
              <a:ext uri="{FF2B5EF4-FFF2-40B4-BE49-F238E27FC236}">
                <a16:creationId xmlns:a16="http://schemas.microsoft.com/office/drawing/2014/main" id="{01C5D4EE-7B70-1F20-1DA4-850F5AA878E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3999" y="1168925"/>
            <a:ext cx="4001315" cy="4256718"/>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
            <a:extLst>
              <a:ext uri="{FF2B5EF4-FFF2-40B4-BE49-F238E27FC236}">
                <a16:creationId xmlns:a16="http://schemas.microsoft.com/office/drawing/2014/main" id="{1B020137-B51A-DDC9-261F-7A3FB01C2B4A}"/>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5" name="Picture 4" descr="A black background with text&#10;&#10;AI-generated content may be incorrect.">
            <a:extLst>
              <a:ext uri="{FF2B5EF4-FFF2-40B4-BE49-F238E27FC236}">
                <a16:creationId xmlns:a16="http://schemas.microsoft.com/office/drawing/2014/main" id="{013E04AE-CD11-9138-54E3-11DD66CF3E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1553471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Marriage</a:t>
            </a:r>
          </a:p>
        </p:txBody>
      </p:sp>
      <p:pic>
        <p:nvPicPr>
          <p:cNvPr id="8" name="Picture 2">
            <a:extLst>
              <a:ext uri="{FF2B5EF4-FFF2-40B4-BE49-F238E27FC236}">
                <a16:creationId xmlns:a16="http://schemas.microsoft.com/office/drawing/2014/main" id="{6C355FD3-BD2D-307A-7E9F-C52825983ED2}"/>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633999" y="1174570"/>
            <a:ext cx="4001315" cy="4245427"/>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dirty="0">
                <a:effectLst/>
                <a:latin typeface="Calibri" panose="020F0502020204030204" pitchFamily="34" charset="0"/>
                <a:ea typeface="Calibri" panose="020F0502020204030204" pitchFamily="34" charset="0"/>
                <a:cs typeface="Calibri" panose="020F0502020204030204" pitchFamily="34" charset="0"/>
              </a:rPr>
              <a:t>By teaching the truth of marriage—a loving, permanent commitment between a man and a woman to each other and any children they may have—we allow students to realize that God did intend something special for us; that we are made for and capable of lasting, authentic love; and that even if our own human realities fall far from this ideal, they can still aspire to it as adults.​</a:t>
            </a: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bject 2">
            <a:extLst>
              <a:ext uri="{FF2B5EF4-FFF2-40B4-BE49-F238E27FC236}">
                <a16:creationId xmlns:a16="http://schemas.microsoft.com/office/drawing/2014/main" id="{7E57DADB-0459-DF31-3A02-881E78B37BF8}"/>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2" name="Picture 1" descr="A black background with text&#10;&#10;AI-generated content may be incorrect.">
            <a:extLst>
              <a:ext uri="{FF2B5EF4-FFF2-40B4-BE49-F238E27FC236}">
                <a16:creationId xmlns:a16="http://schemas.microsoft.com/office/drawing/2014/main" id="{B2D74C81-8C67-1B83-F021-D6B3472CBE0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3303490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Overcoming Differences</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Each person is totally unrepeatable and loved into existence by God. In our world, it is so important that we learn to respect the dignity of every human person, no matter our differences.</a:t>
            </a: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i="1" dirty="0">
                <a:latin typeface="Calibri" panose="020F0502020204030204" pitchFamily="34" charset="0"/>
                <a:ea typeface="Calibri" panose="020F0502020204030204" pitchFamily="34" charset="0"/>
                <a:cs typeface="Calibri" panose="020F0502020204030204" pitchFamily="34" charset="0"/>
              </a:rPr>
              <a:t>*Racism Topic</a:t>
            </a: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a:extLst>
              <a:ext uri="{FF2B5EF4-FFF2-40B4-BE49-F238E27FC236}">
                <a16:creationId xmlns:a16="http://schemas.microsoft.com/office/drawing/2014/main" id="{F758449A-5D62-93D7-D1E6-C9EFABD073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204" y="1004417"/>
            <a:ext cx="4152008" cy="4402037"/>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
            <a:extLst>
              <a:ext uri="{FF2B5EF4-FFF2-40B4-BE49-F238E27FC236}">
                <a16:creationId xmlns:a16="http://schemas.microsoft.com/office/drawing/2014/main" id="{72ACF1D5-81AF-2A54-A636-02586B8E1965}"/>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2" name="Picture 1" descr="A black background with text&#10;&#10;AI-generated content may be incorrect.">
            <a:extLst>
              <a:ext uri="{FF2B5EF4-FFF2-40B4-BE49-F238E27FC236}">
                <a16:creationId xmlns:a16="http://schemas.microsoft.com/office/drawing/2014/main" id="{F3020A37-4E04-E057-2FD8-CD7E401C3B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7269978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Receiving Mercy	</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Life is a gift but sometimes we don’t recognize the goodness of God’s plans and we choose to turn away. God is always calling us back to Himself. He invites us to receive His mercy and to extend forgiveness to others. </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904B1EE8-F2C0-1D0B-6207-75372FB97B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46" y="1004418"/>
            <a:ext cx="4137309" cy="4402037"/>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
            <a:extLst>
              <a:ext uri="{FF2B5EF4-FFF2-40B4-BE49-F238E27FC236}">
                <a16:creationId xmlns:a16="http://schemas.microsoft.com/office/drawing/2014/main" id="{E6DE3E29-22E0-FC36-24B0-C88FF106DD98}"/>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5" name="Picture 4" descr="A black background with text&#10;&#10;AI-generated content may be incorrect.">
            <a:extLst>
              <a:ext uri="{FF2B5EF4-FFF2-40B4-BE49-F238E27FC236}">
                <a16:creationId xmlns:a16="http://schemas.microsoft.com/office/drawing/2014/main" id="{3F97AA77-9862-3964-C810-2B81D69E2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2391493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Respecting Others</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 person possesses inherent dignity. This means that persons can never be treated as objects to be used but must be respected as bearing the image of God. In this lesson, students will unpack what it means to respect others. </a:t>
            </a: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sz="2000" i="1" dirty="0">
                <a:latin typeface="Calibri" panose="020F0502020204030204" pitchFamily="34" charset="0"/>
                <a:ea typeface="Calibri" panose="020F0502020204030204" pitchFamily="34" charset="0"/>
                <a:cs typeface="Calibri" panose="020F0502020204030204" pitchFamily="34" charset="0"/>
              </a:rPr>
              <a:t>*Human Trafficking Topic</a:t>
            </a: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D0C0A4E-8EBA-A525-8E19-983424176F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046" y="1037627"/>
            <a:ext cx="4137309" cy="4402036"/>
          </a:xfrm>
          <a:prstGeom prst="rect">
            <a:avLst/>
          </a:prstGeom>
          <a:noFill/>
          <a:extLst>
            <a:ext uri="{909E8E84-426E-40DD-AFC4-6F175D3DCCD1}">
              <a14:hiddenFill xmlns:a14="http://schemas.microsoft.com/office/drawing/2010/main">
                <a:solidFill>
                  <a:srgbClr val="FFFFFF"/>
                </a:solidFill>
              </a14:hiddenFill>
            </a:ext>
          </a:extLst>
        </p:spPr>
      </p:pic>
      <p:sp>
        <p:nvSpPr>
          <p:cNvPr id="8" name="object 2">
            <a:extLst>
              <a:ext uri="{FF2B5EF4-FFF2-40B4-BE49-F238E27FC236}">
                <a16:creationId xmlns:a16="http://schemas.microsoft.com/office/drawing/2014/main" id="{F368808E-8BA1-D43E-A772-611ABCACF34C}"/>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2" name="Picture 1" descr="A black background with text&#10;&#10;AI-generated content may be incorrect.">
            <a:extLst>
              <a:ext uri="{FF2B5EF4-FFF2-40B4-BE49-F238E27FC236}">
                <a16:creationId xmlns:a16="http://schemas.microsoft.com/office/drawing/2014/main" id="{07713CAA-6895-8098-2620-9B1F6C61CA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8425805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 y="1"/>
            <a:ext cx="12191999" cy="6857999"/>
          </a:xfrm>
          <a:prstGeom prst="rect">
            <a:avLst/>
          </a:prstGeom>
          <a:blipFill>
            <a:blip r:embed="rId2" cstate="print"/>
            <a:stretch>
              <a:fillRect/>
            </a:stretch>
          </a:blipFill>
        </p:spPr>
        <p:txBody>
          <a:bodyPr wrap="square" lIns="0" tIns="0" rIns="0" bIns="0" rtlCol="0"/>
          <a:lstStyle/>
          <a:p>
            <a:endParaRPr sz="1200"/>
          </a:p>
        </p:txBody>
      </p:sp>
      <p:sp>
        <p:nvSpPr>
          <p:cNvPr id="3" name="object 3"/>
          <p:cNvSpPr txBox="1">
            <a:spLocks noGrp="1"/>
          </p:cNvSpPr>
          <p:nvPr>
            <p:ph type="title"/>
          </p:nvPr>
        </p:nvSpPr>
        <p:spPr>
          <a:xfrm>
            <a:off x="1507612" y="1092200"/>
            <a:ext cx="10668000" cy="769441"/>
          </a:xfrm>
          <a:prstGeom prst="rect">
            <a:avLst/>
          </a:prstGeom>
        </p:spPr>
        <p:txBody>
          <a:bodyPr vert="horz" wrap="square" lIns="0" tIns="0" rIns="0" bIns="0" rtlCol="0" anchor="ctr">
            <a:spAutoFit/>
          </a:bodyPr>
          <a:lstStyle/>
          <a:p>
            <a:pPr marL="1168034" marR="3387" indent="-1159991" algn="ctr">
              <a:lnSpc>
                <a:spcPts val="6000"/>
              </a:lnSpc>
              <a:tabLst>
                <a:tab pos="3749651" algn="l"/>
                <a:tab pos="5722906" algn="l"/>
              </a:tabLst>
            </a:pPr>
            <a:r>
              <a:rPr lang="en-US" sz="5534" b="1" dirty="0">
                <a:solidFill>
                  <a:schemeClr val="bg1"/>
                </a:solidFill>
                <a:latin typeface="Abadi Extra Light" panose="020B0204020104020204" pitchFamily="34" charset="0"/>
              </a:rPr>
              <a:t>     GOSPEL OF LIFE CURRICULUM</a:t>
            </a:r>
            <a:endParaRPr sz="5534" b="1" dirty="0">
              <a:solidFill>
                <a:schemeClr val="bg1"/>
              </a:solidFill>
              <a:latin typeface="Abadi Extra Light" panose="020B0204020104020204" pitchFamily="34" charset="0"/>
            </a:endParaRPr>
          </a:p>
        </p:txBody>
      </p:sp>
      <p:sp>
        <p:nvSpPr>
          <p:cNvPr id="4" name="object 4"/>
          <p:cNvSpPr txBox="1"/>
          <p:nvPr/>
        </p:nvSpPr>
        <p:spPr>
          <a:xfrm>
            <a:off x="812800" y="3175000"/>
            <a:ext cx="5638800" cy="2097369"/>
          </a:xfrm>
          <a:prstGeom prst="rect">
            <a:avLst/>
          </a:prstGeom>
        </p:spPr>
        <p:txBody>
          <a:bodyPr vert="horz" wrap="square" lIns="0" tIns="0" rIns="0" bIns="0" rtlCol="0">
            <a:spAutoFit/>
          </a:bodyPr>
          <a:lstStyle/>
          <a:p>
            <a:pPr algn="ctr">
              <a:tabLst>
                <a:tab pos="2325910" algn="l"/>
                <a:tab pos="2991423" algn="l"/>
                <a:tab pos="4340230" algn="l"/>
              </a:tabLst>
            </a:pPr>
            <a:r>
              <a:rPr sz="1967" spc="250" dirty="0">
                <a:solidFill>
                  <a:srgbClr val="202945"/>
                </a:solidFill>
                <a:latin typeface="Book Antiqua"/>
                <a:cs typeface="Book Antiqua"/>
              </a:rPr>
              <a:t>R</a:t>
            </a:r>
            <a:r>
              <a:rPr sz="1967" spc="-97" dirty="0">
                <a:solidFill>
                  <a:srgbClr val="202945"/>
                </a:solidFill>
                <a:latin typeface="Book Antiqua"/>
                <a:cs typeface="Book Antiqua"/>
              </a:rPr>
              <a:t> </a:t>
            </a:r>
            <a:r>
              <a:rPr sz="1967" spc="240" dirty="0">
                <a:solidFill>
                  <a:srgbClr val="202945"/>
                </a:solidFill>
                <a:latin typeface="Book Antiqua"/>
                <a:cs typeface="Book Antiqua"/>
              </a:rPr>
              <a:t>E</a:t>
            </a:r>
            <a:r>
              <a:rPr sz="1967" spc="-97" dirty="0">
                <a:solidFill>
                  <a:srgbClr val="202945"/>
                </a:solidFill>
                <a:latin typeface="Book Antiqua"/>
                <a:cs typeface="Book Antiqua"/>
              </a:rPr>
              <a:t> </a:t>
            </a:r>
            <a:r>
              <a:rPr sz="1967" spc="250" dirty="0">
                <a:solidFill>
                  <a:srgbClr val="202945"/>
                </a:solidFill>
                <a:latin typeface="Book Antiqua"/>
                <a:cs typeface="Book Antiqua"/>
              </a:rPr>
              <a:t>S</a:t>
            </a:r>
            <a:r>
              <a:rPr sz="1967" spc="-97" dirty="0">
                <a:solidFill>
                  <a:srgbClr val="202945"/>
                </a:solidFill>
                <a:latin typeface="Book Antiqua"/>
                <a:cs typeface="Book Antiqua"/>
              </a:rPr>
              <a:t> </a:t>
            </a:r>
            <a:r>
              <a:rPr sz="1967" spc="333" dirty="0">
                <a:solidFill>
                  <a:srgbClr val="202945"/>
                </a:solidFill>
                <a:latin typeface="Book Antiqua"/>
                <a:cs typeface="Book Antiqua"/>
              </a:rPr>
              <a:t>O</a:t>
            </a:r>
            <a:r>
              <a:rPr sz="1967" spc="-97" dirty="0">
                <a:solidFill>
                  <a:srgbClr val="202945"/>
                </a:solidFill>
                <a:latin typeface="Book Antiqua"/>
                <a:cs typeface="Book Antiqua"/>
              </a:rPr>
              <a:t> </a:t>
            </a:r>
            <a:r>
              <a:rPr sz="1967" spc="180" dirty="0">
                <a:solidFill>
                  <a:srgbClr val="202945"/>
                </a:solidFill>
                <a:latin typeface="Book Antiqua"/>
                <a:cs typeface="Book Antiqua"/>
              </a:rPr>
              <a:t>U</a:t>
            </a:r>
            <a:r>
              <a:rPr sz="1967" spc="-97" dirty="0">
                <a:solidFill>
                  <a:srgbClr val="202945"/>
                </a:solidFill>
                <a:latin typeface="Book Antiqua"/>
                <a:cs typeface="Book Antiqua"/>
              </a:rPr>
              <a:t> </a:t>
            </a:r>
            <a:r>
              <a:rPr sz="1967" spc="250" dirty="0">
                <a:solidFill>
                  <a:srgbClr val="202945"/>
                </a:solidFill>
                <a:latin typeface="Book Antiqua"/>
                <a:cs typeface="Book Antiqua"/>
              </a:rPr>
              <a:t>R</a:t>
            </a:r>
            <a:r>
              <a:rPr sz="1967" spc="-97" dirty="0">
                <a:solidFill>
                  <a:srgbClr val="202945"/>
                </a:solidFill>
                <a:latin typeface="Book Antiqua"/>
                <a:cs typeface="Book Antiqua"/>
              </a:rPr>
              <a:t> </a:t>
            </a:r>
            <a:r>
              <a:rPr sz="1967" spc="200" dirty="0">
                <a:solidFill>
                  <a:srgbClr val="202945"/>
                </a:solidFill>
                <a:latin typeface="Book Antiqua"/>
                <a:cs typeface="Book Antiqua"/>
              </a:rPr>
              <a:t>C</a:t>
            </a:r>
            <a:r>
              <a:rPr sz="1967" spc="-97" dirty="0">
                <a:solidFill>
                  <a:srgbClr val="202945"/>
                </a:solidFill>
                <a:latin typeface="Book Antiqua"/>
                <a:cs typeface="Book Antiqua"/>
              </a:rPr>
              <a:t> </a:t>
            </a:r>
            <a:r>
              <a:rPr sz="1967" spc="240" dirty="0">
                <a:solidFill>
                  <a:srgbClr val="202945"/>
                </a:solidFill>
                <a:latin typeface="Book Antiqua"/>
                <a:cs typeface="Book Antiqua"/>
              </a:rPr>
              <a:t>E</a:t>
            </a:r>
            <a:r>
              <a:rPr sz="1967" spc="-97" dirty="0">
                <a:solidFill>
                  <a:srgbClr val="202945"/>
                </a:solidFill>
                <a:latin typeface="Book Antiqua"/>
                <a:cs typeface="Book Antiqua"/>
              </a:rPr>
              <a:t> </a:t>
            </a:r>
            <a:r>
              <a:rPr sz="1967" spc="250" dirty="0">
                <a:solidFill>
                  <a:srgbClr val="202945"/>
                </a:solidFill>
                <a:latin typeface="Book Antiqua"/>
                <a:cs typeface="Book Antiqua"/>
              </a:rPr>
              <a:t>S	</a:t>
            </a:r>
            <a:r>
              <a:rPr sz="1967" spc="390" dirty="0">
                <a:solidFill>
                  <a:srgbClr val="202945"/>
                </a:solidFill>
                <a:latin typeface="Book Antiqua"/>
                <a:cs typeface="Book Antiqua"/>
              </a:rPr>
              <a:t>T</a:t>
            </a:r>
            <a:r>
              <a:rPr sz="1967" spc="-97" dirty="0">
                <a:solidFill>
                  <a:srgbClr val="202945"/>
                </a:solidFill>
                <a:latin typeface="Book Antiqua"/>
                <a:cs typeface="Book Antiqua"/>
              </a:rPr>
              <a:t> </a:t>
            </a:r>
            <a:r>
              <a:rPr sz="1967" spc="333" dirty="0">
                <a:solidFill>
                  <a:srgbClr val="202945"/>
                </a:solidFill>
                <a:latin typeface="Book Antiqua"/>
                <a:cs typeface="Book Antiqua"/>
              </a:rPr>
              <a:t>O	</a:t>
            </a:r>
            <a:r>
              <a:rPr sz="1967" spc="250" dirty="0">
                <a:solidFill>
                  <a:srgbClr val="202945"/>
                </a:solidFill>
                <a:latin typeface="Book Antiqua"/>
                <a:cs typeface="Book Antiqua"/>
              </a:rPr>
              <a:t>S</a:t>
            </a:r>
            <a:r>
              <a:rPr sz="1967" spc="-97" dirty="0">
                <a:solidFill>
                  <a:srgbClr val="202945"/>
                </a:solidFill>
                <a:latin typeface="Book Antiqua"/>
                <a:cs typeface="Book Antiqua"/>
              </a:rPr>
              <a:t> </a:t>
            </a:r>
            <a:r>
              <a:rPr sz="1967" spc="200" dirty="0">
                <a:solidFill>
                  <a:srgbClr val="202945"/>
                </a:solidFill>
                <a:latin typeface="Book Antiqua"/>
                <a:cs typeface="Book Antiqua"/>
              </a:rPr>
              <a:t>H</a:t>
            </a:r>
            <a:r>
              <a:rPr sz="1967" spc="-97" dirty="0">
                <a:solidFill>
                  <a:srgbClr val="202945"/>
                </a:solidFill>
                <a:latin typeface="Book Antiqua"/>
                <a:cs typeface="Book Antiqua"/>
              </a:rPr>
              <a:t> </a:t>
            </a:r>
            <a:r>
              <a:rPr sz="1967" spc="3" dirty="0">
                <a:solidFill>
                  <a:srgbClr val="202945"/>
                </a:solidFill>
                <a:latin typeface="Book Antiqua"/>
                <a:cs typeface="Book Antiqua"/>
              </a:rPr>
              <a:t>A</a:t>
            </a:r>
            <a:r>
              <a:rPr sz="1967" spc="-97" dirty="0">
                <a:solidFill>
                  <a:srgbClr val="202945"/>
                </a:solidFill>
                <a:latin typeface="Book Antiqua"/>
                <a:cs typeface="Book Antiqua"/>
              </a:rPr>
              <a:t> </a:t>
            </a:r>
            <a:r>
              <a:rPr sz="1967" spc="250" dirty="0">
                <a:solidFill>
                  <a:srgbClr val="202945"/>
                </a:solidFill>
                <a:latin typeface="Book Antiqua"/>
                <a:cs typeface="Book Antiqua"/>
              </a:rPr>
              <a:t>R</a:t>
            </a:r>
            <a:r>
              <a:rPr sz="1967" spc="-97" dirty="0">
                <a:solidFill>
                  <a:srgbClr val="202945"/>
                </a:solidFill>
                <a:latin typeface="Book Antiqua"/>
                <a:cs typeface="Book Antiqua"/>
              </a:rPr>
              <a:t> </a:t>
            </a:r>
            <a:r>
              <a:rPr sz="1967" spc="240" dirty="0">
                <a:solidFill>
                  <a:srgbClr val="202945"/>
                </a:solidFill>
                <a:latin typeface="Book Antiqua"/>
                <a:cs typeface="Book Antiqua"/>
              </a:rPr>
              <a:t>E	</a:t>
            </a:r>
            <a:r>
              <a:rPr sz="1967" spc="390" dirty="0">
                <a:solidFill>
                  <a:srgbClr val="202945"/>
                </a:solidFill>
                <a:latin typeface="Book Antiqua"/>
                <a:cs typeface="Book Antiqua"/>
              </a:rPr>
              <a:t>T</a:t>
            </a:r>
            <a:r>
              <a:rPr sz="1967" spc="-117" dirty="0">
                <a:solidFill>
                  <a:srgbClr val="202945"/>
                </a:solidFill>
                <a:latin typeface="Book Antiqua"/>
                <a:cs typeface="Book Antiqua"/>
              </a:rPr>
              <a:t> </a:t>
            </a:r>
            <a:r>
              <a:rPr sz="1967" spc="200" dirty="0">
                <a:solidFill>
                  <a:srgbClr val="202945"/>
                </a:solidFill>
                <a:latin typeface="Book Antiqua"/>
                <a:cs typeface="Book Antiqua"/>
              </a:rPr>
              <a:t>H</a:t>
            </a:r>
            <a:r>
              <a:rPr sz="1967" spc="-117" dirty="0">
                <a:solidFill>
                  <a:srgbClr val="202945"/>
                </a:solidFill>
                <a:latin typeface="Book Antiqua"/>
                <a:cs typeface="Book Antiqua"/>
              </a:rPr>
              <a:t> </a:t>
            </a:r>
            <a:r>
              <a:rPr sz="1967" spc="3" dirty="0">
                <a:solidFill>
                  <a:srgbClr val="202945"/>
                </a:solidFill>
                <a:latin typeface="Book Antiqua"/>
                <a:cs typeface="Book Antiqua"/>
              </a:rPr>
              <a:t>A</a:t>
            </a:r>
            <a:r>
              <a:rPr sz="1967" spc="-117" dirty="0">
                <a:solidFill>
                  <a:srgbClr val="202945"/>
                </a:solidFill>
                <a:latin typeface="Book Antiqua"/>
                <a:cs typeface="Book Antiqua"/>
              </a:rPr>
              <a:t> </a:t>
            </a:r>
            <a:r>
              <a:rPr sz="1967" spc="390" dirty="0">
                <a:solidFill>
                  <a:srgbClr val="202945"/>
                </a:solidFill>
                <a:latin typeface="Book Antiqua"/>
                <a:cs typeface="Book Antiqua"/>
              </a:rPr>
              <a:t>T</a:t>
            </a:r>
            <a:r>
              <a:rPr lang="en-US" sz="1967" spc="390" dirty="0">
                <a:solidFill>
                  <a:srgbClr val="202945"/>
                </a:solidFill>
                <a:latin typeface="Book Antiqua"/>
                <a:cs typeface="Book Antiqua"/>
              </a:rPr>
              <a:t>:</a:t>
            </a:r>
          </a:p>
          <a:p>
            <a:pPr algn="ctr">
              <a:tabLst>
                <a:tab pos="2325910" algn="l"/>
                <a:tab pos="2991423" algn="l"/>
                <a:tab pos="4340230" algn="l"/>
              </a:tabLst>
            </a:pPr>
            <a:endParaRPr sz="1967" dirty="0">
              <a:latin typeface="Book Antiqua"/>
              <a:cs typeface="Book Antiqua"/>
            </a:endParaRPr>
          </a:p>
          <a:p>
            <a:pPr marL="757805" marR="778126" algn="ctr">
              <a:lnSpc>
                <a:spcPts val="3854"/>
              </a:lnSpc>
              <a:spcBef>
                <a:spcPts val="73"/>
              </a:spcBef>
              <a:tabLst>
                <a:tab pos="2209063" algn="l"/>
                <a:tab pos="2947817" algn="l"/>
              </a:tabLst>
            </a:pPr>
            <a:r>
              <a:rPr sz="2967" spc="360" dirty="0">
                <a:solidFill>
                  <a:srgbClr val="202945"/>
                </a:solidFill>
                <a:latin typeface="Book Antiqua"/>
                <a:cs typeface="Book Antiqua"/>
              </a:rPr>
              <a:t>L</a:t>
            </a:r>
            <a:r>
              <a:rPr sz="2967" spc="-533" dirty="0">
                <a:solidFill>
                  <a:srgbClr val="202945"/>
                </a:solidFill>
                <a:latin typeface="Book Antiqua"/>
                <a:cs typeface="Book Antiqua"/>
              </a:rPr>
              <a:t> </a:t>
            </a:r>
            <a:r>
              <a:rPr sz="2967" spc="240" dirty="0">
                <a:solidFill>
                  <a:srgbClr val="202945"/>
                </a:solidFill>
                <a:latin typeface="Book Antiqua"/>
                <a:cs typeface="Book Antiqua"/>
              </a:rPr>
              <a:t>I </a:t>
            </a:r>
            <a:r>
              <a:rPr sz="2967" spc="350" dirty="0">
                <a:solidFill>
                  <a:srgbClr val="202945"/>
                </a:solidFill>
                <a:latin typeface="Book Antiqua"/>
                <a:cs typeface="Book Antiqua"/>
              </a:rPr>
              <a:t>F</a:t>
            </a:r>
            <a:r>
              <a:rPr sz="2967" spc="-147" dirty="0">
                <a:solidFill>
                  <a:srgbClr val="202945"/>
                </a:solidFill>
                <a:latin typeface="Book Antiqua"/>
                <a:cs typeface="Book Antiqua"/>
              </a:rPr>
              <a:t> </a:t>
            </a:r>
            <a:r>
              <a:rPr sz="2967" spc="357" dirty="0">
                <a:solidFill>
                  <a:srgbClr val="202945"/>
                </a:solidFill>
                <a:latin typeface="Book Antiqua"/>
                <a:cs typeface="Book Antiqua"/>
              </a:rPr>
              <a:t>E	</a:t>
            </a:r>
            <a:r>
              <a:rPr sz="2967" spc="240" dirty="0">
                <a:solidFill>
                  <a:srgbClr val="202945"/>
                </a:solidFill>
                <a:latin typeface="Book Antiqua"/>
                <a:cs typeface="Book Antiqua"/>
              </a:rPr>
              <a:t>I</a:t>
            </a:r>
            <a:r>
              <a:rPr sz="2967" spc="-147" dirty="0">
                <a:solidFill>
                  <a:srgbClr val="202945"/>
                </a:solidFill>
                <a:latin typeface="Book Antiqua"/>
                <a:cs typeface="Book Antiqua"/>
              </a:rPr>
              <a:t> </a:t>
            </a:r>
            <a:r>
              <a:rPr sz="2967" spc="370" dirty="0">
                <a:solidFill>
                  <a:srgbClr val="202945"/>
                </a:solidFill>
                <a:latin typeface="Book Antiqua"/>
                <a:cs typeface="Book Antiqua"/>
              </a:rPr>
              <a:t>S	</a:t>
            </a:r>
            <a:r>
              <a:rPr sz="2967" spc="333" dirty="0">
                <a:solidFill>
                  <a:srgbClr val="202945"/>
                </a:solidFill>
                <a:latin typeface="Book Antiqua"/>
                <a:cs typeface="Book Antiqua"/>
              </a:rPr>
              <a:t>G</a:t>
            </a:r>
            <a:r>
              <a:rPr sz="2967" spc="-167" dirty="0">
                <a:solidFill>
                  <a:srgbClr val="202945"/>
                </a:solidFill>
                <a:latin typeface="Book Antiqua"/>
                <a:cs typeface="Book Antiqua"/>
              </a:rPr>
              <a:t> </a:t>
            </a:r>
            <a:r>
              <a:rPr sz="2967" spc="493" dirty="0">
                <a:solidFill>
                  <a:srgbClr val="202945"/>
                </a:solidFill>
                <a:latin typeface="Book Antiqua"/>
                <a:cs typeface="Book Antiqua"/>
              </a:rPr>
              <a:t>O</a:t>
            </a:r>
            <a:r>
              <a:rPr sz="2967" spc="-167" dirty="0">
                <a:solidFill>
                  <a:srgbClr val="202945"/>
                </a:solidFill>
                <a:latin typeface="Book Antiqua"/>
                <a:cs typeface="Book Antiqua"/>
              </a:rPr>
              <a:t> </a:t>
            </a:r>
            <a:r>
              <a:rPr sz="2967" spc="493" dirty="0">
                <a:solidFill>
                  <a:srgbClr val="202945"/>
                </a:solidFill>
                <a:latin typeface="Book Antiqua"/>
                <a:cs typeface="Book Antiqua"/>
              </a:rPr>
              <a:t>O</a:t>
            </a:r>
            <a:r>
              <a:rPr sz="2967" spc="-167" dirty="0">
                <a:solidFill>
                  <a:srgbClr val="202945"/>
                </a:solidFill>
                <a:latin typeface="Book Antiqua"/>
                <a:cs typeface="Book Antiqua"/>
              </a:rPr>
              <a:t> </a:t>
            </a:r>
            <a:r>
              <a:rPr sz="2967" spc="343" dirty="0">
                <a:solidFill>
                  <a:srgbClr val="202945"/>
                </a:solidFill>
                <a:latin typeface="Book Antiqua"/>
                <a:cs typeface="Book Antiqua"/>
              </a:rPr>
              <a:t>D </a:t>
            </a:r>
            <a:r>
              <a:rPr sz="2967" spc="110" dirty="0">
                <a:solidFill>
                  <a:srgbClr val="202945"/>
                </a:solidFill>
                <a:latin typeface="Book Antiqua"/>
                <a:cs typeface="Book Antiqua"/>
              </a:rPr>
              <a:t> </a:t>
            </a:r>
            <a:r>
              <a:rPr sz="2967" spc="450" dirty="0">
                <a:solidFill>
                  <a:srgbClr val="202945"/>
                </a:solidFill>
                <a:latin typeface="Book Antiqua"/>
                <a:cs typeface="Book Antiqua"/>
              </a:rPr>
              <a:t>M</a:t>
            </a:r>
            <a:r>
              <a:rPr sz="2967" spc="-153" dirty="0">
                <a:solidFill>
                  <a:srgbClr val="202945"/>
                </a:solidFill>
                <a:latin typeface="Book Antiqua"/>
                <a:cs typeface="Book Antiqua"/>
              </a:rPr>
              <a:t> </a:t>
            </a:r>
            <a:r>
              <a:rPr sz="2967" spc="357" dirty="0">
                <a:solidFill>
                  <a:srgbClr val="202945"/>
                </a:solidFill>
                <a:latin typeface="Book Antiqua"/>
                <a:cs typeface="Book Antiqua"/>
              </a:rPr>
              <a:t>E</a:t>
            </a:r>
            <a:r>
              <a:rPr sz="2967" spc="-153" dirty="0">
                <a:solidFill>
                  <a:srgbClr val="202945"/>
                </a:solidFill>
                <a:latin typeface="Book Antiqua"/>
                <a:cs typeface="Book Antiqua"/>
              </a:rPr>
              <a:t> </a:t>
            </a:r>
            <a:r>
              <a:rPr sz="2967" spc="-3" dirty="0">
                <a:solidFill>
                  <a:srgbClr val="202945"/>
                </a:solidFill>
                <a:latin typeface="Book Antiqua"/>
                <a:cs typeface="Book Antiqua"/>
              </a:rPr>
              <a:t>A</a:t>
            </a:r>
            <a:r>
              <a:rPr sz="2967" spc="-153" dirty="0">
                <a:solidFill>
                  <a:srgbClr val="202945"/>
                </a:solidFill>
                <a:latin typeface="Book Antiqua"/>
                <a:cs typeface="Book Antiqua"/>
              </a:rPr>
              <a:t> </a:t>
            </a:r>
            <a:r>
              <a:rPr sz="2967" spc="227" dirty="0">
                <a:solidFill>
                  <a:srgbClr val="202945"/>
                </a:solidFill>
                <a:latin typeface="Book Antiqua"/>
                <a:cs typeface="Book Antiqua"/>
              </a:rPr>
              <a:t>N</a:t>
            </a:r>
            <a:r>
              <a:rPr sz="2967" spc="-153" dirty="0">
                <a:solidFill>
                  <a:srgbClr val="202945"/>
                </a:solidFill>
                <a:latin typeface="Book Antiqua"/>
                <a:cs typeface="Book Antiqua"/>
              </a:rPr>
              <a:t> </a:t>
            </a:r>
            <a:r>
              <a:rPr sz="2967" spc="240" dirty="0">
                <a:solidFill>
                  <a:srgbClr val="202945"/>
                </a:solidFill>
                <a:latin typeface="Book Antiqua"/>
                <a:cs typeface="Book Antiqua"/>
              </a:rPr>
              <a:t>I</a:t>
            </a:r>
            <a:r>
              <a:rPr sz="2967" spc="-153" dirty="0">
                <a:solidFill>
                  <a:srgbClr val="202945"/>
                </a:solidFill>
                <a:latin typeface="Book Antiqua"/>
                <a:cs typeface="Book Antiqua"/>
              </a:rPr>
              <a:t> </a:t>
            </a:r>
            <a:r>
              <a:rPr sz="2967" spc="227" dirty="0">
                <a:solidFill>
                  <a:srgbClr val="202945"/>
                </a:solidFill>
                <a:latin typeface="Book Antiqua"/>
                <a:cs typeface="Book Antiqua"/>
              </a:rPr>
              <a:t>N</a:t>
            </a:r>
            <a:r>
              <a:rPr sz="2967" spc="-153" dirty="0">
                <a:solidFill>
                  <a:srgbClr val="202945"/>
                </a:solidFill>
                <a:latin typeface="Book Antiqua"/>
                <a:cs typeface="Book Antiqua"/>
              </a:rPr>
              <a:t> </a:t>
            </a:r>
            <a:r>
              <a:rPr sz="2967" spc="333" dirty="0">
                <a:solidFill>
                  <a:srgbClr val="202945"/>
                </a:solidFill>
                <a:latin typeface="Book Antiqua"/>
                <a:cs typeface="Book Antiqua"/>
              </a:rPr>
              <a:t>G</a:t>
            </a:r>
            <a:r>
              <a:rPr sz="2967" spc="-153" dirty="0">
                <a:solidFill>
                  <a:srgbClr val="202945"/>
                </a:solidFill>
                <a:latin typeface="Book Antiqua"/>
                <a:cs typeface="Book Antiqua"/>
              </a:rPr>
              <a:t> </a:t>
            </a:r>
            <a:r>
              <a:rPr sz="2967" spc="350" dirty="0">
                <a:solidFill>
                  <a:srgbClr val="202945"/>
                </a:solidFill>
                <a:latin typeface="Book Antiqua"/>
                <a:cs typeface="Book Antiqua"/>
              </a:rPr>
              <a:t>F</a:t>
            </a:r>
            <a:r>
              <a:rPr sz="2967" spc="-153" dirty="0">
                <a:solidFill>
                  <a:srgbClr val="202945"/>
                </a:solidFill>
                <a:latin typeface="Book Antiqua"/>
                <a:cs typeface="Book Antiqua"/>
              </a:rPr>
              <a:t> </a:t>
            </a:r>
            <a:r>
              <a:rPr sz="2967" spc="263" dirty="0">
                <a:solidFill>
                  <a:srgbClr val="202945"/>
                </a:solidFill>
                <a:latin typeface="Book Antiqua"/>
                <a:cs typeface="Book Antiqua"/>
              </a:rPr>
              <a:t>U</a:t>
            </a:r>
            <a:r>
              <a:rPr sz="2967" spc="-153" dirty="0">
                <a:solidFill>
                  <a:srgbClr val="202945"/>
                </a:solidFill>
                <a:latin typeface="Book Antiqua"/>
                <a:cs typeface="Book Antiqua"/>
              </a:rPr>
              <a:t> </a:t>
            </a:r>
            <a:r>
              <a:rPr sz="2967" spc="360" dirty="0">
                <a:solidFill>
                  <a:srgbClr val="202945"/>
                </a:solidFill>
                <a:latin typeface="Book Antiqua"/>
                <a:cs typeface="Book Antiqua"/>
              </a:rPr>
              <a:t>L</a:t>
            </a:r>
            <a:endParaRPr lang="en-US" sz="2967" spc="360" dirty="0">
              <a:solidFill>
                <a:srgbClr val="202945"/>
              </a:solidFill>
              <a:latin typeface="Book Antiqua"/>
              <a:cs typeface="Book Antiqua"/>
            </a:endParaRPr>
          </a:p>
          <a:p>
            <a:pPr marL="757805" marR="778126" algn="ctr">
              <a:lnSpc>
                <a:spcPts val="3854"/>
              </a:lnSpc>
              <a:spcBef>
                <a:spcPts val="73"/>
              </a:spcBef>
              <a:tabLst>
                <a:tab pos="2209063" algn="l"/>
                <a:tab pos="2947817" algn="l"/>
              </a:tabLst>
            </a:pPr>
            <a:r>
              <a:rPr sz="2967" spc="200" dirty="0">
                <a:solidFill>
                  <a:srgbClr val="202945"/>
                </a:solidFill>
                <a:latin typeface="Book Antiqua"/>
                <a:cs typeface="Book Antiqua"/>
              </a:rPr>
              <a:t>V</a:t>
            </a:r>
            <a:r>
              <a:rPr sz="2967" spc="-157" dirty="0">
                <a:solidFill>
                  <a:srgbClr val="202945"/>
                </a:solidFill>
                <a:latin typeface="Book Antiqua"/>
                <a:cs typeface="Book Antiqua"/>
              </a:rPr>
              <a:t> </a:t>
            </a:r>
            <a:r>
              <a:rPr sz="2967" spc="-3" dirty="0">
                <a:solidFill>
                  <a:srgbClr val="202945"/>
                </a:solidFill>
                <a:latin typeface="Book Antiqua"/>
                <a:cs typeface="Book Antiqua"/>
              </a:rPr>
              <a:t>A</a:t>
            </a:r>
            <a:r>
              <a:rPr sz="2967" spc="-157" dirty="0">
                <a:solidFill>
                  <a:srgbClr val="202945"/>
                </a:solidFill>
                <a:latin typeface="Book Antiqua"/>
                <a:cs typeface="Book Antiqua"/>
              </a:rPr>
              <a:t> </a:t>
            </a:r>
            <a:r>
              <a:rPr sz="2967" spc="360" dirty="0">
                <a:solidFill>
                  <a:srgbClr val="202945"/>
                </a:solidFill>
                <a:latin typeface="Book Antiqua"/>
                <a:cs typeface="Book Antiqua"/>
              </a:rPr>
              <a:t>L</a:t>
            </a:r>
            <a:r>
              <a:rPr sz="2967" spc="-157" dirty="0">
                <a:solidFill>
                  <a:srgbClr val="202945"/>
                </a:solidFill>
                <a:latin typeface="Book Antiqua"/>
                <a:cs typeface="Book Antiqua"/>
              </a:rPr>
              <a:t> </a:t>
            </a:r>
            <a:r>
              <a:rPr sz="2967" spc="263" dirty="0">
                <a:solidFill>
                  <a:srgbClr val="202945"/>
                </a:solidFill>
                <a:latin typeface="Book Antiqua"/>
                <a:cs typeface="Book Antiqua"/>
              </a:rPr>
              <a:t>U</a:t>
            </a:r>
            <a:r>
              <a:rPr sz="2967" spc="-157" dirty="0">
                <a:solidFill>
                  <a:srgbClr val="202945"/>
                </a:solidFill>
                <a:latin typeface="Book Antiqua"/>
                <a:cs typeface="Book Antiqua"/>
              </a:rPr>
              <a:t> </a:t>
            </a:r>
            <a:r>
              <a:rPr sz="2967" spc="-3" dirty="0">
                <a:solidFill>
                  <a:srgbClr val="202945"/>
                </a:solidFill>
                <a:latin typeface="Book Antiqua"/>
                <a:cs typeface="Book Antiqua"/>
              </a:rPr>
              <a:t>A</a:t>
            </a:r>
            <a:r>
              <a:rPr sz="2967" spc="-157" dirty="0">
                <a:solidFill>
                  <a:srgbClr val="202945"/>
                </a:solidFill>
                <a:latin typeface="Book Antiqua"/>
                <a:cs typeface="Book Antiqua"/>
              </a:rPr>
              <a:t> </a:t>
            </a:r>
            <a:r>
              <a:rPr sz="2967" spc="477" dirty="0">
                <a:solidFill>
                  <a:srgbClr val="202945"/>
                </a:solidFill>
                <a:latin typeface="Book Antiqua"/>
                <a:cs typeface="Book Antiqua"/>
              </a:rPr>
              <a:t>B</a:t>
            </a:r>
            <a:r>
              <a:rPr sz="2967" spc="-157" dirty="0">
                <a:solidFill>
                  <a:srgbClr val="202945"/>
                </a:solidFill>
                <a:latin typeface="Book Antiqua"/>
                <a:cs typeface="Book Antiqua"/>
              </a:rPr>
              <a:t> </a:t>
            </a:r>
            <a:r>
              <a:rPr sz="2967" spc="360" dirty="0">
                <a:solidFill>
                  <a:srgbClr val="202945"/>
                </a:solidFill>
                <a:latin typeface="Book Antiqua"/>
                <a:cs typeface="Book Antiqua"/>
              </a:rPr>
              <a:t>L</a:t>
            </a:r>
            <a:r>
              <a:rPr sz="2967" spc="-157" dirty="0">
                <a:solidFill>
                  <a:srgbClr val="202945"/>
                </a:solidFill>
                <a:latin typeface="Book Antiqua"/>
                <a:cs typeface="Book Antiqua"/>
              </a:rPr>
              <a:t> </a:t>
            </a:r>
            <a:r>
              <a:rPr sz="2967" spc="357" dirty="0">
                <a:solidFill>
                  <a:srgbClr val="202945"/>
                </a:solidFill>
                <a:latin typeface="Book Antiqua"/>
                <a:cs typeface="Book Antiqua"/>
              </a:rPr>
              <a:t>E</a:t>
            </a:r>
            <a:endParaRPr sz="2967" dirty="0">
              <a:latin typeface="Book Antiqua"/>
              <a:cs typeface="Book Antiqua"/>
            </a:endParaRPr>
          </a:p>
        </p:txBody>
      </p:sp>
      <p:pic>
        <p:nvPicPr>
          <p:cNvPr id="6" name="Picture 5" descr="A black background with text&#10;&#10;AI-generated content may be incorrect.">
            <a:extLst>
              <a:ext uri="{FF2B5EF4-FFF2-40B4-BE49-F238E27FC236}">
                <a16:creationId xmlns:a16="http://schemas.microsoft.com/office/drawing/2014/main" id="{84619B73-8715-1AA9-E902-44DCB9FB6D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20515" y="6040378"/>
            <a:ext cx="1435679" cy="605407"/>
          </a:xfrm>
          <a:prstGeom prst="rect">
            <a:avLst/>
          </a:prstGeom>
        </p:spPr>
      </p:pic>
    </p:spTree>
    <p:extLst>
      <p:ext uri="{BB962C8B-B14F-4D97-AF65-F5344CB8AC3E}">
        <p14:creationId xmlns:p14="http://schemas.microsoft.com/office/powerpoint/2010/main" val="279400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8191-21EF-48EA-D4BC-697CA02E1006}"/>
              </a:ext>
            </a:extLst>
          </p:cNvPr>
          <p:cNvSpPr>
            <a:spLocks noGrp="1"/>
          </p:cNvSpPr>
          <p:nvPr>
            <p:ph type="title"/>
          </p:nvPr>
        </p:nvSpPr>
        <p:spPr/>
        <p:txBody>
          <a:bodyPr/>
          <a:lstStyle/>
          <a:p>
            <a:r>
              <a:rPr lang="en-US" b="1" dirty="0"/>
              <a:t>Gospel of Life Curriculum</a:t>
            </a:r>
          </a:p>
        </p:txBody>
      </p:sp>
      <p:sp>
        <p:nvSpPr>
          <p:cNvPr id="3" name="Content Placeholder 2">
            <a:extLst>
              <a:ext uri="{FF2B5EF4-FFF2-40B4-BE49-F238E27FC236}">
                <a16:creationId xmlns:a16="http://schemas.microsoft.com/office/drawing/2014/main" id="{ABC6FDC8-E734-8D00-D17C-DD6496600A68}"/>
              </a:ext>
            </a:extLst>
          </p:cNvPr>
          <p:cNvSpPr>
            <a:spLocks noGrp="1"/>
          </p:cNvSpPr>
          <p:nvPr>
            <p:ph idx="1"/>
          </p:nvPr>
        </p:nvSpPr>
        <p:spPr/>
        <p:txBody>
          <a:bodyPr>
            <a:normAutofit/>
          </a:bodyPr>
          <a:lstStyle/>
          <a:p>
            <a:pPr marL="0" indent="0" algn="ctr">
              <a:buNone/>
            </a:pPr>
            <a:endParaRPr lang="en-US" sz="1000" i="1" dirty="0"/>
          </a:p>
          <a:p>
            <a:pPr marL="0" indent="0" algn="ctr">
              <a:buNone/>
            </a:pPr>
            <a:r>
              <a:rPr lang="en-US" i="1" dirty="0"/>
              <a:t>Your life has meaning. Your life is good. </a:t>
            </a:r>
          </a:p>
          <a:p>
            <a:pPr marL="0" indent="0" algn="ctr">
              <a:buNone/>
            </a:pPr>
            <a:endParaRPr lang="en-US" i="1" dirty="0"/>
          </a:p>
          <a:p>
            <a:pPr marL="0" indent="0" algn="ctr">
              <a:buNone/>
            </a:pPr>
            <a:r>
              <a:rPr lang="en-US" i="1" dirty="0"/>
              <a:t>You are in communion with others and </a:t>
            </a:r>
          </a:p>
          <a:p>
            <a:pPr marL="0" indent="0" algn="ctr">
              <a:buNone/>
            </a:pPr>
            <a:r>
              <a:rPr lang="en-US" i="1" dirty="0"/>
              <a:t>have a responsibility for them.</a:t>
            </a:r>
          </a:p>
          <a:p>
            <a:pPr marL="0" indent="0" algn="ctr">
              <a:buNone/>
            </a:pPr>
            <a:endParaRPr lang="en-US" i="1" dirty="0"/>
          </a:p>
          <a:p>
            <a:pPr marL="0" indent="0" algn="ctr">
              <a:buNone/>
            </a:pPr>
            <a:r>
              <a:rPr lang="en-US" dirty="0"/>
              <a:t>Multimedia, interactive, life-affirming and age-appropriate</a:t>
            </a:r>
          </a:p>
          <a:p>
            <a:pPr marL="0" indent="0" algn="ctr">
              <a:buNone/>
            </a:pPr>
            <a:r>
              <a:rPr lang="en-US" dirty="0"/>
              <a:t>PK – 12 curriculum.</a:t>
            </a:r>
          </a:p>
        </p:txBody>
      </p:sp>
      <p:sp>
        <p:nvSpPr>
          <p:cNvPr id="4" name="Rectangle 3">
            <a:extLst>
              <a:ext uri="{FF2B5EF4-FFF2-40B4-BE49-F238E27FC236}">
                <a16:creationId xmlns:a16="http://schemas.microsoft.com/office/drawing/2014/main" id="{9862667F-4EC1-4890-C77F-15D29F415C72}"/>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5F974A-221D-9039-4864-9F4EF8B09488}"/>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3AEEB08-508E-054A-7BDA-28CDBDC7952D}"/>
              </a:ext>
            </a:extLst>
          </p:cNvPr>
          <p:cNvCxnSpPr>
            <a:cxnSpLocks/>
          </p:cNvCxnSpPr>
          <p:nvPr/>
        </p:nvCxnSpPr>
        <p:spPr>
          <a:xfrm>
            <a:off x="838200" y="14253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bject 2">
            <a:extLst>
              <a:ext uri="{FF2B5EF4-FFF2-40B4-BE49-F238E27FC236}">
                <a16:creationId xmlns:a16="http://schemas.microsoft.com/office/drawing/2014/main" id="{0DEB9EF6-059D-4AD1-BA92-DBF1D9EB5EAC}"/>
              </a:ext>
            </a:extLst>
          </p:cNvPr>
          <p:cNvSpPr/>
          <p:nvPr/>
        </p:nvSpPr>
        <p:spPr>
          <a:xfrm>
            <a:off x="1" y="2"/>
            <a:ext cx="12191999" cy="135511"/>
          </a:xfrm>
          <a:prstGeom prst="rect">
            <a:avLst/>
          </a:prstGeom>
          <a:blipFill>
            <a:blip r:embed="rId2" cstate="print"/>
            <a:stretch>
              <a:fillRect b="-4960842"/>
            </a:stretch>
          </a:blipFill>
        </p:spPr>
        <p:txBody>
          <a:bodyPr wrap="square" lIns="0" tIns="0" rIns="0" bIns="0" rtlCol="0"/>
          <a:lstStyle/>
          <a:p>
            <a:endParaRPr sz="1200" dirty="0"/>
          </a:p>
        </p:txBody>
      </p:sp>
      <p:pic>
        <p:nvPicPr>
          <p:cNvPr id="8" name="Picture 7" descr="A black background with text&#10;&#10;AI-generated content may be incorrect.">
            <a:extLst>
              <a:ext uri="{FF2B5EF4-FFF2-40B4-BE49-F238E27FC236}">
                <a16:creationId xmlns:a16="http://schemas.microsoft.com/office/drawing/2014/main" id="{FD9788A8-B484-2595-7FE1-3BD453223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52521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8191-21EF-48EA-D4BC-697CA02E1006}"/>
              </a:ext>
            </a:extLst>
          </p:cNvPr>
          <p:cNvSpPr>
            <a:spLocks noGrp="1"/>
          </p:cNvSpPr>
          <p:nvPr>
            <p:ph type="title"/>
          </p:nvPr>
        </p:nvSpPr>
        <p:spPr/>
        <p:txBody>
          <a:bodyPr/>
          <a:lstStyle/>
          <a:p>
            <a:r>
              <a:rPr lang="en-US" b="1" dirty="0"/>
              <a:t>Gospel of Life Curriculum</a:t>
            </a:r>
          </a:p>
        </p:txBody>
      </p:sp>
      <p:sp>
        <p:nvSpPr>
          <p:cNvPr id="3" name="Content Placeholder 2">
            <a:extLst>
              <a:ext uri="{FF2B5EF4-FFF2-40B4-BE49-F238E27FC236}">
                <a16:creationId xmlns:a16="http://schemas.microsoft.com/office/drawing/2014/main" id="{ABC6FDC8-E734-8D00-D17C-DD6496600A68}"/>
              </a:ext>
            </a:extLst>
          </p:cNvPr>
          <p:cNvSpPr>
            <a:spLocks noGrp="1"/>
          </p:cNvSpPr>
          <p:nvPr>
            <p:ph idx="1"/>
          </p:nvPr>
        </p:nvSpPr>
        <p:spPr/>
        <p:txBody>
          <a:bodyPr/>
          <a:lstStyle/>
          <a:p>
            <a:pPr marL="0" indent="0">
              <a:buNone/>
            </a:pPr>
            <a:r>
              <a:rPr lang="en-US" b="1" dirty="0"/>
              <a:t>Goals:</a:t>
            </a:r>
          </a:p>
          <a:p>
            <a:r>
              <a:rPr lang="en-US" dirty="0"/>
              <a:t>To inspire awe in the human person</a:t>
            </a:r>
          </a:p>
          <a:p>
            <a:r>
              <a:rPr lang="en-US" dirty="0"/>
              <a:t>To help students recognize the dignity of their own lives</a:t>
            </a:r>
          </a:p>
          <a:p>
            <a:r>
              <a:rPr lang="en-US" dirty="0"/>
              <a:t>To foster reverence for human life, which begins with reverence for ourselves</a:t>
            </a:r>
          </a:p>
          <a:p>
            <a:r>
              <a:rPr lang="en-US" dirty="0"/>
              <a:t>To provide faith-based, relevant, and positive materials on the life issues</a:t>
            </a:r>
          </a:p>
        </p:txBody>
      </p:sp>
      <p:sp>
        <p:nvSpPr>
          <p:cNvPr id="4" name="Rectangle 3">
            <a:extLst>
              <a:ext uri="{FF2B5EF4-FFF2-40B4-BE49-F238E27FC236}">
                <a16:creationId xmlns:a16="http://schemas.microsoft.com/office/drawing/2014/main" id="{9862667F-4EC1-4890-C77F-15D29F415C72}"/>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5F974A-221D-9039-4864-9F4EF8B09488}"/>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3AEEB08-508E-054A-7BDA-28CDBDC7952D}"/>
              </a:ext>
            </a:extLst>
          </p:cNvPr>
          <p:cNvCxnSpPr>
            <a:cxnSpLocks/>
          </p:cNvCxnSpPr>
          <p:nvPr/>
        </p:nvCxnSpPr>
        <p:spPr>
          <a:xfrm>
            <a:off x="838200" y="14253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object 2">
            <a:extLst>
              <a:ext uri="{FF2B5EF4-FFF2-40B4-BE49-F238E27FC236}">
                <a16:creationId xmlns:a16="http://schemas.microsoft.com/office/drawing/2014/main" id="{0DEB9EF6-059D-4AD1-BA92-DBF1D9EB5EAC}"/>
              </a:ext>
            </a:extLst>
          </p:cNvPr>
          <p:cNvSpPr/>
          <p:nvPr/>
        </p:nvSpPr>
        <p:spPr>
          <a:xfrm>
            <a:off x="1" y="2"/>
            <a:ext cx="12191999" cy="135511"/>
          </a:xfrm>
          <a:prstGeom prst="rect">
            <a:avLst/>
          </a:prstGeom>
          <a:blipFill>
            <a:blip r:embed="rId2" cstate="print"/>
            <a:stretch>
              <a:fillRect b="-4960842"/>
            </a:stretch>
          </a:blipFill>
        </p:spPr>
        <p:txBody>
          <a:bodyPr wrap="square" lIns="0" tIns="0" rIns="0" bIns="0" rtlCol="0"/>
          <a:lstStyle/>
          <a:p>
            <a:endParaRPr sz="1200" dirty="0"/>
          </a:p>
        </p:txBody>
      </p:sp>
      <p:pic>
        <p:nvPicPr>
          <p:cNvPr id="9" name="Picture 8" descr="A black background with text&#10;&#10;AI-generated content may be incorrect.">
            <a:extLst>
              <a:ext uri="{FF2B5EF4-FFF2-40B4-BE49-F238E27FC236}">
                <a16:creationId xmlns:a16="http://schemas.microsoft.com/office/drawing/2014/main" id="{E8D9837F-3307-E9CD-6561-4D4710D74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18303127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8191-21EF-48EA-D4BC-697CA02E1006}"/>
              </a:ext>
            </a:extLst>
          </p:cNvPr>
          <p:cNvSpPr>
            <a:spLocks noGrp="1"/>
          </p:cNvSpPr>
          <p:nvPr>
            <p:ph type="title"/>
          </p:nvPr>
        </p:nvSpPr>
        <p:spPr/>
        <p:txBody>
          <a:bodyPr/>
          <a:lstStyle/>
          <a:p>
            <a:r>
              <a:rPr lang="en-US" b="1" dirty="0"/>
              <a:t>Gospel of Life Curriculum</a:t>
            </a:r>
          </a:p>
        </p:txBody>
      </p:sp>
      <p:sp>
        <p:nvSpPr>
          <p:cNvPr id="3" name="Content Placeholder 2">
            <a:extLst>
              <a:ext uri="{FF2B5EF4-FFF2-40B4-BE49-F238E27FC236}">
                <a16:creationId xmlns:a16="http://schemas.microsoft.com/office/drawing/2014/main" id="{ABC6FDC8-E734-8D00-D17C-DD6496600A68}"/>
              </a:ext>
            </a:extLst>
          </p:cNvPr>
          <p:cNvSpPr>
            <a:spLocks noGrp="1"/>
          </p:cNvSpPr>
          <p:nvPr>
            <p:ph sz="half" idx="1"/>
          </p:nvPr>
        </p:nvSpPr>
        <p:spPr>
          <a:xfrm>
            <a:off x="838200" y="1766633"/>
            <a:ext cx="5181600" cy="4351338"/>
          </a:xfrm>
        </p:spPr>
        <p:txBody>
          <a:bodyPr>
            <a:normAutofit/>
          </a:bodyPr>
          <a:lstStyle/>
          <a:p>
            <a:pPr marL="0" indent="0">
              <a:buNone/>
            </a:pPr>
            <a:r>
              <a:rPr lang="en-US" b="1" dirty="0"/>
              <a:t>13 Topics:</a:t>
            </a:r>
          </a:p>
          <a:p>
            <a:r>
              <a:rPr lang="en-US" dirty="0"/>
              <a:t>Adoption</a:t>
            </a:r>
          </a:p>
          <a:p>
            <a:r>
              <a:rPr lang="en-US" dirty="0"/>
              <a:t>Caring for Creation</a:t>
            </a:r>
          </a:p>
          <a:p>
            <a:r>
              <a:rPr lang="en-US" dirty="0"/>
              <a:t>Caring for Those in Need</a:t>
            </a:r>
          </a:p>
          <a:p>
            <a:r>
              <a:rPr lang="en-US" dirty="0"/>
              <a:t>Celebrating Special Needs</a:t>
            </a:r>
          </a:p>
          <a:p>
            <a:r>
              <a:rPr lang="en-US" dirty="0"/>
              <a:t>Dignity at Every Age</a:t>
            </a:r>
          </a:p>
          <a:p>
            <a:r>
              <a:rPr lang="en-US" dirty="0"/>
              <a:t>Immigration</a:t>
            </a:r>
          </a:p>
          <a:p>
            <a:r>
              <a:rPr lang="en-US" dirty="0"/>
              <a:t>Knowing My Value</a:t>
            </a:r>
          </a:p>
          <a:p>
            <a:pPr marL="0" indent="0">
              <a:buNone/>
            </a:pPr>
            <a:endParaRPr lang="en-US" dirty="0"/>
          </a:p>
        </p:txBody>
      </p:sp>
      <p:sp>
        <p:nvSpPr>
          <p:cNvPr id="7" name="Content Placeholder 6">
            <a:extLst>
              <a:ext uri="{FF2B5EF4-FFF2-40B4-BE49-F238E27FC236}">
                <a16:creationId xmlns:a16="http://schemas.microsoft.com/office/drawing/2014/main" id="{2F8CEFC8-253E-9150-A3AD-082E86DDD6B7}"/>
              </a:ext>
            </a:extLst>
          </p:cNvPr>
          <p:cNvSpPr>
            <a:spLocks noGrp="1"/>
          </p:cNvSpPr>
          <p:nvPr>
            <p:ph sz="half" idx="2"/>
          </p:nvPr>
        </p:nvSpPr>
        <p:spPr>
          <a:xfrm>
            <a:off x="6172200" y="1766633"/>
            <a:ext cx="5181600" cy="4351338"/>
          </a:xfrm>
        </p:spPr>
        <p:txBody>
          <a:bodyPr>
            <a:normAutofit/>
          </a:bodyPr>
          <a:lstStyle/>
          <a:p>
            <a:endParaRPr lang="en-US" dirty="0"/>
          </a:p>
          <a:p>
            <a:r>
              <a:rPr lang="en-US" dirty="0"/>
              <a:t>Learning to Forgive</a:t>
            </a:r>
          </a:p>
          <a:p>
            <a:r>
              <a:rPr lang="en-US" dirty="0"/>
              <a:t>Life is a Gift</a:t>
            </a:r>
          </a:p>
          <a:p>
            <a:r>
              <a:rPr lang="en-US" dirty="0"/>
              <a:t>Marriage</a:t>
            </a:r>
          </a:p>
          <a:p>
            <a:r>
              <a:rPr lang="en-US" dirty="0"/>
              <a:t>Overcoming Differences</a:t>
            </a:r>
          </a:p>
          <a:p>
            <a:r>
              <a:rPr lang="en-US" dirty="0"/>
              <a:t>Receiving Mercy</a:t>
            </a:r>
          </a:p>
          <a:p>
            <a:r>
              <a:rPr lang="en-US" dirty="0"/>
              <a:t>Respecting Others</a:t>
            </a:r>
          </a:p>
          <a:p>
            <a:endParaRPr lang="en-US" dirty="0"/>
          </a:p>
        </p:txBody>
      </p:sp>
      <p:sp>
        <p:nvSpPr>
          <p:cNvPr id="4" name="Rectangle 3">
            <a:extLst>
              <a:ext uri="{FF2B5EF4-FFF2-40B4-BE49-F238E27FC236}">
                <a16:creationId xmlns:a16="http://schemas.microsoft.com/office/drawing/2014/main" id="{9862667F-4EC1-4890-C77F-15D29F415C72}"/>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5F974A-221D-9039-4864-9F4EF8B09488}"/>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3AEEB08-508E-054A-7BDA-28CDBDC7952D}"/>
              </a:ext>
            </a:extLst>
          </p:cNvPr>
          <p:cNvCxnSpPr>
            <a:cxnSpLocks/>
          </p:cNvCxnSpPr>
          <p:nvPr/>
        </p:nvCxnSpPr>
        <p:spPr>
          <a:xfrm>
            <a:off x="838200" y="14253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bject 2">
            <a:extLst>
              <a:ext uri="{FF2B5EF4-FFF2-40B4-BE49-F238E27FC236}">
                <a16:creationId xmlns:a16="http://schemas.microsoft.com/office/drawing/2014/main" id="{6D474989-9ECD-39BD-2FC4-0C3F145FEA79}"/>
              </a:ext>
            </a:extLst>
          </p:cNvPr>
          <p:cNvSpPr/>
          <p:nvPr/>
        </p:nvSpPr>
        <p:spPr>
          <a:xfrm>
            <a:off x="1" y="2"/>
            <a:ext cx="12191999" cy="135511"/>
          </a:xfrm>
          <a:prstGeom prst="rect">
            <a:avLst/>
          </a:prstGeom>
          <a:blipFill>
            <a:blip r:embed="rId2" cstate="print"/>
            <a:stretch>
              <a:fillRect b="-4960842"/>
            </a:stretch>
          </a:blipFill>
        </p:spPr>
        <p:txBody>
          <a:bodyPr wrap="square" lIns="0" tIns="0" rIns="0" bIns="0" rtlCol="0"/>
          <a:lstStyle/>
          <a:p>
            <a:endParaRPr sz="1200" dirty="0"/>
          </a:p>
        </p:txBody>
      </p:sp>
      <p:pic>
        <p:nvPicPr>
          <p:cNvPr id="10" name="Picture 9" descr="A black background with text&#10;&#10;AI-generated content may be incorrect.">
            <a:extLst>
              <a:ext uri="{FF2B5EF4-FFF2-40B4-BE49-F238E27FC236}">
                <a16:creationId xmlns:a16="http://schemas.microsoft.com/office/drawing/2014/main" id="{4ABD8397-98AC-B50B-5B0A-32D8FA6BB3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2228059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8191-21EF-48EA-D4BC-697CA02E1006}"/>
              </a:ext>
            </a:extLst>
          </p:cNvPr>
          <p:cNvSpPr>
            <a:spLocks noGrp="1"/>
          </p:cNvSpPr>
          <p:nvPr>
            <p:ph type="title"/>
          </p:nvPr>
        </p:nvSpPr>
        <p:spPr/>
        <p:txBody>
          <a:bodyPr/>
          <a:lstStyle/>
          <a:p>
            <a:r>
              <a:rPr lang="en-US" b="1" dirty="0"/>
              <a:t>Gospel of Life Curriculum</a:t>
            </a:r>
          </a:p>
        </p:txBody>
      </p:sp>
      <p:sp>
        <p:nvSpPr>
          <p:cNvPr id="3" name="Content Placeholder 2">
            <a:extLst>
              <a:ext uri="{FF2B5EF4-FFF2-40B4-BE49-F238E27FC236}">
                <a16:creationId xmlns:a16="http://schemas.microsoft.com/office/drawing/2014/main" id="{ABC6FDC8-E734-8D00-D17C-DD6496600A68}"/>
              </a:ext>
            </a:extLst>
          </p:cNvPr>
          <p:cNvSpPr>
            <a:spLocks noGrp="1"/>
          </p:cNvSpPr>
          <p:nvPr>
            <p:ph idx="1"/>
          </p:nvPr>
        </p:nvSpPr>
        <p:spPr/>
        <p:txBody>
          <a:bodyPr>
            <a:normAutofit/>
          </a:bodyPr>
          <a:lstStyle/>
          <a:p>
            <a:pPr marL="0" indent="0">
              <a:buNone/>
            </a:pPr>
            <a:r>
              <a:rPr lang="en-US" b="1" dirty="0"/>
              <a:t>Content:</a:t>
            </a:r>
          </a:p>
          <a:p>
            <a:r>
              <a:rPr lang="en-US" dirty="0"/>
              <a:t>Lesson Plans</a:t>
            </a:r>
          </a:p>
          <a:p>
            <a:r>
              <a:rPr lang="en-US" dirty="0"/>
              <a:t>Activities</a:t>
            </a:r>
          </a:p>
          <a:p>
            <a:r>
              <a:rPr lang="en-US" dirty="0"/>
              <a:t>Discussion Questions</a:t>
            </a:r>
          </a:p>
          <a:p>
            <a:r>
              <a:rPr lang="en-US" dirty="0"/>
              <a:t>Prayers</a:t>
            </a:r>
          </a:p>
          <a:p>
            <a:r>
              <a:rPr lang="en-US" dirty="0"/>
              <a:t>Multimedia: Videos, Music, Articles</a:t>
            </a:r>
          </a:p>
          <a:p>
            <a:r>
              <a:rPr lang="en-US" dirty="0"/>
              <a:t>Resources</a:t>
            </a:r>
          </a:p>
          <a:p>
            <a:r>
              <a:rPr lang="en-US" dirty="0"/>
              <a:t>Service Opportunities</a:t>
            </a:r>
          </a:p>
          <a:p>
            <a:pPr marL="0" indent="0">
              <a:buNone/>
            </a:pPr>
            <a:endParaRPr lang="en-US" dirty="0"/>
          </a:p>
        </p:txBody>
      </p:sp>
      <p:sp>
        <p:nvSpPr>
          <p:cNvPr id="4" name="Rectangle 3">
            <a:extLst>
              <a:ext uri="{FF2B5EF4-FFF2-40B4-BE49-F238E27FC236}">
                <a16:creationId xmlns:a16="http://schemas.microsoft.com/office/drawing/2014/main" id="{9862667F-4EC1-4890-C77F-15D29F415C72}"/>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9D5F974A-221D-9039-4864-9F4EF8B09488}"/>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a:extLst>
              <a:ext uri="{FF2B5EF4-FFF2-40B4-BE49-F238E27FC236}">
                <a16:creationId xmlns:a16="http://schemas.microsoft.com/office/drawing/2014/main" id="{23AEEB08-508E-054A-7BDA-28CDBDC7952D}"/>
              </a:ext>
            </a:extLst>
          </p:cNvPr>
          <p:cNvCxnSpPr>
            <a:cxnSpLocks/>
          </p:cNvCxnSpPr>
          <p:nvPr/>
        </p:nvCxnSpPr>
        <p:spPr>
          <a:xfrm>
            <a:off x="838200" y="14253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bject 2">
            <a:extLst>
              <a:ext uri="{FF2B5EF4-FFF2-40B4-BE49-F238E27FC236}">
                <a16:creationId xmlns:a16="http://schemas.microsoft.com/office/drawing/2014/main" id="{C229647E-DE1A-050E-AED0-C1E5EC85C664}"/>
              </a:ext>
            </a:extLst>
          </p:cNvPr>
          <p:cNvSpPr/>
          <p:nvPr/>
        </p:nvSpPr>
        <p:spPr>
          <a:xfrm>
            <a:off x="1" y="2"/>
            <a:ext cx="12191999" cy="135511"/>
          </a:xfrm>
          <a:prstGeom prst="rect">
            <a:avLst/>
          </a:prstGeom>
          <a:blipFill>
            <a:blip r:embed="rId2" cstate="print"/>
            <a:stretch>
              <a:fillRect b="-4960842"/>
            </a:stretch>
          </a:blipFill>
        </p:spPr>
        <p:txBody>
          <a:bodyPr wrap="square" lIns="0" tIns="0" rIns="0" bIns="0" rtlCol="0"/>
          <a:lstStyle/>
          <a:p>
            <a:endParaRPr sz="1200" dirty="0"/>
          </a:p>
        </p:txBody>
      </p:sp>
      <p:pic>
        <p:nvPicPr>
          <p:cNvPr id="7" name="Picture 6" descr="A black background with text&#10;&#10;AI-generated content may be incorrect.">
            <a:extLst>
              <a:ext uri="{FF2B5EF4-FFF2-40B4-BE49-F238E27FC236}">
                <a16:creationId xmlns:a16="http://schemas.microsoft.com/office/drawing/2014/main" id="{A5659238-576A-A21E-1005-B6A48B4574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1977190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Adoption</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Every child deserves a home and a family. In this lesson. students will learn about the loving choice of adoption and explore stories of people who have been adopted. Students will develop a deeper understanding of what adoption and foster care are and why, as Christians, we take very seriously the responsibility for every child born into the world.</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FC30DEF7-E4F5-5534-FB71-ADF9EB24B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180" y="1072068"/>
            <a:ext cx="4104939" cy="4367595"/>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6C0891C4-B161-20B9-2F4E-758C0479FF75}"/>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10" name="Picture 9" descr="A black background with text&#10;&#10;AI-generated content may be incorrect.">
            <a:extLst>
              <a:ext uri="{FF2B5EF4-FFF2-40B4-BE49-F238E27FC236}">
                <a16:creationId xmlns:a16="http://schemas.microsoft.com/office/drawing/2014/main" id="{034A68FD-AD10-9E5D-719A-3382910736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3507892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Caring for Creation</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Pope Francis issued the encyclical </a:t>
            </a:r>
            <a:r>
              <a:rPr lang="en-US" sz="2000" b="0" i="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Laudato</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2000" i="1" dirty="0">
                <a:solidFill>
                  <a:srgbClr val="000000"/>
                </a:solidFill>
                <a:latin typeface="Calibri" panose="020F0502020204030204" pitchFamily="34" charset="0"/>
                <a:ea typeface="Calibri" panose="020F0502020204030204" pitchFamily="34" charset="0"/>
                <a:cs typeface="Calibri" panose="020F0502020204030204" pitchFamily="34" charset="0"/>
              </a:rPr>
              <a:t>S</a:t>
            </a:r>
            <a:r>
              <a:rPr lang="en-US" sz="2000" b="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a:t>
            </a: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first written specifically on the environment. Students will understand the connection between honoring the dignity of each person, serving the poor and vulnerable, and protecting our environment.</a:t>
            </a:r>
            <a:endParaRPr lang="en-US" sz="2000" dirty="0">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3E595459-34C4-0923-23CF-D979F885336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805" y="1190076"/>
            <a:ext cx="4001315" cy="4241831"/>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
            <a:extLst>
              <a:ext uri="{FF2B5EF4-FFF2-40B4-BE49-F238E27FC236}">
                <a16:creationId xmlns:a16="http://schemas.microsoft.com/office/drawing/2014/main" id="{EACCA08D-CFFC-550A-3784-EADDA57D0036}"/>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11" name="Picture 10" descr="A black background with blue text&#10;&#10;Description automatically generated">
            <a:extLst>
              <a:ext uri="{FF2B5EF4-FFF2-40B4-BE49-F238E27FC236}">
                <a16:creationId xmlns:a16="http://schemas.microsoft.com/office/drawing/2014/main" id="{462C38AD-E075-6CBF-9AD8-82418A05051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7721" y="5645876"/>
            <a:ext cx="2453319" cy="721904"/>
          </a:xfrm>
          <a:prstGeom prst="rect">
            <a:avLst/>
          </a:prstGeom>
        </p:spPr>
      </p:pic>
    </p:spTree>
    <p:extLst>
      <p:ext uri="{BB962C8B-B14F-4D97-AF65-F5344CB8AC3E}">
        <p14:creationId xmlns:p14="http://schemas.microsoft.com/office/powerpoint/2010/main" val="1652189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Caring for Those in Need</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spcBef>
                <a:spcPts val="0"/>
              </a:spcBef>
              <a:buFont typeface="Calibri" panose="020F0502020204030204" pitchFamily="34" charset="0"/>
              <a:buNone/>
            </a:pPr>
            <a:r>
              <a:rPr lang="en-US" sz="2000" b="0"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Pope Francis has called us to go out with the joy of the Gospel, to encounter people where they are. Like Mother Teresa, we are called to serve the poor by looking people in the eye, respecting their dignity, and engaging in works of mercy.</a:t>
            </a:r>
          </a:p>
          <a:p>
            <a:pPr marL="0" indent="0">
              <a:spcBef>
                <a:spcPts val="0"/>
              </a:spcBef>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None/>
            </a:pPr>
            <a:r>
              <a:rPr lang="en-US" sz="2000" dirty="0">
                <a:latin typeface="Calibri" panose="020F0502020204030204" pitchFamily="34" charset="0"/>
                <a:ea typeface="Calibri" panose="020F0502020204030204" pitchFamily="34" charset="0"/>
                <a:cs typeface="Calibri" panose="020F0502020204030204" pitchFamily="34" charset="0"/>
              </a:rPr>
              <a:t>*</a:t>
            </a:r>
            <a:r>
              <a:rPr lang="en-US" sz="2000" i="1" dirty="0">
                <a:latin typeface="Calibri" panose="020F0502020204030204" pitchFamily="34" charset="0"/>
                <a:ea typeface="Calibri" panose="020F0502020204030204" pitchFamily="34" charset="0"/>
                <a:cs typeface="Calibri" panose="020F0502020204030204" pitchFamily="34" charset="0"/>
              </a:rPr>
              <a:t>Poverty Topic</a:t>
            </a:r>
            <a:endParaRPr lang="en-US" sz="2000" dirty="0">
              <a:latin typeface="Calibri" panose="020F0502020204030204" pitchFamily="34" charset="0"/>
              <a:ea typeface="Calibri" panose="020F0502020204030204" pitchFamily="34" charset="0"/>
              <a:cs typeface="Calibri" panose="020F0502020204030204" pitchFamily="34" charset="0"/>
            </a:endParaRPr>
          </a:p>
          <a:p>
            <a:pPr marL="0" indent="0">
              <a:spcBef>
                <a:spcPts val="0"/>
              </a:spcBef>
              <a:buFont typeface="Calibri" panose="020F0502020204030204" pitchFamily="34" charset="0"/>
              <a:buNone/>
            </a:pPr>
            <a:endParaRPr lang="en-US" sz="200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F0767C8-D4BC-ECB4-C219-3660C68783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48" y="1004418"/>
            <a:ext cx="4152007" cy="4402037"/>
          </a:xfrm>
          <a:prstGeom prst="rect">
            <a:avLst/>
          </a:prstGeom>
          <a:noFill/>
          <a:extLst>
            <a:ext uri="{909E8E84-426E-40DD-AFC4-6F175D3DCCD1}">
              <a14:hiddenFill xmlns:a14="http://schemas.microsoft.com/office/drawing/2010/main">
                <a:solidFill>
                  <a:srgbClr val="FFFFFF"/>
                </a:solidFill>
              </a14:hiddenFill>
            </a:ext>
          </a:extLst>
        </p:spPr>
      </p:pic>
      <p:sp>
        <p:nvSpPr>
          <p:cNvPr id="10" name="object 2">
            <a:extLst>
              <a:ext uri="{FF2B5EF4-FFF2-40B4-BE49-F238E27FC236}">
                <a16:creationId xmlns:a16="http://schemas.microsoft.com/office/drawing/2014/main" id="{EAA4DA46-6069-8588-5BE5-7EB5173BD810}"/>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2" name="Picture 1" descr="A black background with text&#10;&#10;AI-generated content may be incorrect.">
            <a:extLst>
              <a:ext uri="{FF2B5EF4-FFF2-40B4-BE49-F238E27FC236}">
                <a16:creationId xmlns:a16="http://schemas.microsoft.com/office/drawing/2014/main" id="{85F7568F-A198-771E-B359-0722B74F6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97067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F3C3750-393A-CFB7-492C-5C86BADF875C}"/>
              </a:ext>
            </a:extLst>
          </p:cNvPr>
          <p:cNvSpPr>
            <a:spLocks noGrp="1"/>
          </p:cNvSpPr>
          <p:nvPr>
            <p:ph type="title"/>
          </p:nvPr>
        </p:nvSpPr>
        <p:spPr>
          <a:xfrm>
            <a:off x="4974771" y="634946"/>
            <a:ext cx="6574972" cy="1450757"/>
          </a:xfrm>
        </p:spPr>
        <p:txBody>
          <a:bodyPr vert="horz" lIns="91440" tIns="45720" rIns="91440" bIns="45720" rtlCol="0" anchor="b">
            <a:normAutofit/>
          </a:bodyPr>
          <a:lstStyle/>
          <a:p>
            <a:r>
              <a:rPr lang="en-US" b="1" dirty="0">
                <a:latin typeface="Calibri Light" panose="020F0302020204030204" pitchFamily="34" charset="0"/>
                <a:ea typeface="Calibri Light" panose="020F0302020204030204" pitchFamily="34" charset="0"/>
                <a:cs typeface="Calibri Light" panose="020F0302020204030204" pitchFamily="34" charset="0"/>
              </a:rPr>
              <a:t>Celebrating Special Needs</a:t>
            </a:r>
          </a:p>
        </p:txBody>
      </p:sp>
      <p:sp>
        <p:nvSpPr>
          <p:cNvPr id="6" name="Content Placeholder 5">
            <a:extLst>
              <a:ext uri="{FF2B5EF4-FFF2-40B4-BE49-F238E27FC236}">
                <a16:creationId xmlns:a16="http://schemas.microsoft.com/office/drawing/2014/main" id="{81BD6D2A-749E-1807-8339-F75E08C75032}"/>
              </a:ext>
            </a:extLst>
          </p:cNvPr>
          <p:cNvSpPr>
            <a:spLocks noGrp="1"/>
          </p:cNvSpPr>
          <p:nvPr>
            <p:ph sz="half" idx="2"/>
          </p:nvPr>
        </p:nvSpPr>
        <p:spPr>
          <a:xfrm>
            <a:off x="4974769" y="2198914"/>
            <a:ext cx="6574973" cy="3670180"/>
          </a:xfrm>
        </p:spPr>
        <p:txBody>
          <a:bodyPr vert="horz" lIns="0" tIns="45720" rIns="0" bIns="45720" rtlCol="0">
            <a:normAutofit/>
          </a:bodyPr>
          <a:lstStyle/>
          <a:p>
            <a:pPr marL="0" indent="0">
              <a:buFont typeface="Calibri" panose="020F0502020204030204" pitchFamily="34" charset="0"/>
              <a:buNone/>
            </a:pPr>
            <a:r>
              <a:rPr lang="en-US" sz="2000" dirty="0">
                <a:latin typeface="Calibri" panose="020F0502020204030204" pitchFamily="34" charset="0"/>
                <a:ea typeface="Calibri" panose="020F0502020204030204" pitchFamily="34" charset="0"/>
                <a:cs typeface="Calibri" panose="020F0502020204030204" pitchFamily="34" charset="0"/>
              </a:rPr>
              <a:t>God makes each person special—a unique creation whom He planned from the beginning of time. Students are encouraged to recognize each person as a gift, regardless of their strengths, weaknesses, and limitations. </a:t>
            </a:r>
          </a:p>
        </p:txBody>
      </p:sp>
      <p:cxnSp>
        <p:nvCxnSpPr>
          <p:cNvPr id="3" name="Straight Connector 2">
            <a:extLst>
              <a:ext uri="{FF2B5EF4-FFF2-40B4-BE49-F238E27FC236}">
                <a16:creationId xmlns:a16="http://schemas.microsoft.com/office/drawing/2014/main" id="{FEE0D212-3BE3-6B14-F994-479C14D1C2A5}"/>
              </a:ext>
            </a:extLst>
          </p:cNvPr>
          <p:cNvCxnSpPr>
            <a:cxnSpLocks/>
          </p:cNvCxnSpPr>
          <p:nvPr/>
        </p:nvCxnSpPr>
        <p:spPr>
          <a:xfrm>
            <a:off x="4974769" y="2085703"/>
            <a:ext cx="634216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7" name="Rectangle 6">
            <a:extLst>
              <a:ext uri="{FF2B5EF4-FFF2-40B4-BE49-F238E27FC236}">
                <a16:creationId xmlns:a16="http://schemas.microsoft.com/office/drawing/2014/main" id="{CC8FE896-714D-EC8B-5465-1C47931CBA45}"/>
              </a:ext>
            </a:extLst>
          </p:cNvPr>
          <p:cNvSpPr/>
          <p:nvPr/>
        </p:nvSpPr>
        <p:spPr>
          <a:xfrm>
            <a:off x="0" y="6449961"/>
            <a:ext cx="12192000" cy="420792"/>
          </a:xfrm>
          <a:prstGeom prst="rect">
            <a:avLst/>
          </a:prstGeom>
          <a:solidFill>
            <a:srgbClr val="416B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4C475D-1928-9BD5-79E3-7D606C540ADC}"/>
              </a:ext>
            </a:extLst>
          </p:cNvPr>
          <p:cNvSpPr/>
          <p:nvPr/>
        </p:nvSpPr>
        <p:spPr>
          <a:xfrm>
            <a:off x="0" y="6406575"/>
            <a:ext cx="12192000" cy="106531"/>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a:extLst>
              <a:ext uri="{FF2B5EF4-FFF2-40B4-BE49-F238E27FC236}">
                <a16:creationId xmlns:a16="http://schemas.microsoft.com/office/drawing/2014/main" id="{733C9083-90C3-289D-33B0-D46F1C1626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348" y="1004419"/>
            <a:ext cx="4152007" cy="4402036"/>
          </a:xfrm>
          <a:prstGeom prst="rect">
            <a:avLst/>
          </a:prstGeom>
          <a:noFill/>
          <a:extLst>
            <a:ext uri="{909E8E84-426E-40DD-AFC4-6F175D3DCCD1}">
              <a14:hiddenFill xmlns:a14="http://schemas.microsoft.com/office/drawing/2010/main">
                <a:solidFill>
                  <a:srgbClr val="FFFFFF"/>
                </a:solidFill>
              </a14:hiddenFill>
            </a:ext>
          </a:extLst>
        </p:spPr>
      </p:pic>
      <p:sp>
        <p:nvSpPr>
          <p:cNvPr id="5" name="object 2">
            <a:extLst>
              <a:ext uri="{FF2B5EF4-FFF2-40B4-BE49-F238E27FC236}">
                <a16:creationId xmlns:a16="http://schemas.microsoft.com/office/drawing/2014/main" id="{FB726F18-0705-C158-8809-273C14731BE8}"/>
              </a:ext>
            </a:extLst>
          </p:cNvPr>
          <p:cNvSpPr/>
          <p:nvPr/>
        </p:nvSpPr>
        <p:spPr>
          <a:xfrm>
            <a:off x="1" y="2"/>
            <a:ext cx="12191999" cy="135511"/>
          </a:xfrm>
          <a:prstGeom prst="rect">
            <a:avLst/>
          </a:prstGeom>
          <a:blipFill>
            <a:blip r:embed="rId3" cstate="print"/>
            <a:stretch>
              <a:fillRect b="-4960842"/>
            </a:stretch>
          </a:blipFill>
        </p:spPr>
        <p:txBody>
          <a:bodyPr wrap="square" lIns="0" tIns="0" rIns="0" bIns="0" rtlCol="0"/>
          <a:lstStyle/>
          <a:p>
            <a:endParaRPr sz="1200" dirty="0"/>
          </a:p>
        </p:txBody>
      </p:sp>
      <p:pic>
        <p:nvPicPr>
          <p:cNvPr id="8" name="Picture 7" descr="A black background with text&#10;&#10;AI-generated content may be incorrect.">
            <a:extLst>
              <a:ext uri="{FF2B5EF4-FFF2-40B4-BE49-F238E27FC236}">
                <a16:creationId xmlns:a16="http://schemas.microsoft.com/office/drawing/2014/main" id="{4F0AE7DE-CC1A-7937-A288-BE61C1975B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9844" y="5706493"/>
            <a:ext cx="1435679" cy="605407"/>
          </a:xfrm>
          <a:prstGeom prst="rect">
            <a:avLst/>
          </a:prstGeom>
        </p:spPr>
      </p:pic>
    </p:spTree>
    <p:extLst>
      <p:ext uri="{BB962C8B-B14F-4D97-AF65-F5344CB8AC3E}">
        <p14:creationId xmlns:p14="http://schemas.microsoft.com/office/powerpoint/2010/main" val="20440823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d8ccb2-ab7b-40c8-bd7b-5f8b4a5cc3b9">
      <Terms xmlns="http://schemas.microsoft.com/office/infopath/2007/PartnerControls"/>
    </lcf76f155ced4ddcb4097134ff3c332f>
    <TaxCatchAll xmlns="76312eea-07f5-47ad-8c3b-6d0b9bf275ec" xsi:nil="true"/>
    <Active xmlns="69d8ccb2-ab7b-40c8-bd7b-5f8b4a5cc3b9">Active</Activ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8438B21F84AD345B50CC4FE07FEA6CD" ma:contentTypeVersion="17" ma:contentTypeDescription="Create a new document." ma:contentTypeScope="" ma:versionID="4e873b1f78318a53c1d3ac73ad2a31ee">
  <xsd:schema xmlns:xsd="http://www.w3.org/2001/XMLSchema" xmlns:xs="http://www.w3.org/2001/XMLSchema" xmlns:p="http://schemas.microsoft.com/office/2006/metadata/properties" xmlns:ns2="69d8ccb2-ab7b-40c8-bd7b-5f8b4a5cc3b9" xmlns:ns3="76312eea-07f5-47ad-8c3b-6d0b9bf275ec" targetNamespace="http://schemas.microsoft.com/office/2006/metadata/properties" ma:root="true" ma:fieldsID="92149efe1edcabb18a8722730ff0e5e6" ns2:_="" ns3:_="">
    <xsd:import namespace="69d8ccb2-ab7b-40c8-bd7b-5f8b4a5cc3b9"/>
    <xsd:import namespace="76312eea-07f5-47ad-8c3b-6d0b9bf275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2:Active" minOccurs="0"/>
                <xsd:element ref="ns2:MediaServiceSearchProperties" minOccurs="0"/>
                <xsd:element ref="ns3:SharedWithUsers" minOccurs="0"/>
                <xsd:element ref="ns3:SharedWithDetail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d8ccb2-ab7b-40c8-bd7b-5f8b4a5cc3b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edb3123-633d-4015-82f1-6acee35c1a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Active" ma:index="20" nillable="true" ma:displayName="Active" ma:default="Active" ma:format="Dropdown" ma:internalName="Active">
      <xsd:simpleType>
        <xsd:restriction base="dms:Choice">
          <xsd:enumeration value="Active"/>
          <xsd:enumeration value="Archival"/>
        </xsd:restrictio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6312eea-07f5-47ad-8c3b-6d0b9bf275ec"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3181ca0-4d39-4a54-ab38-a70baba419a3}" ma:internalName="TaxCatchAll" ma:showField="CatchAllData" ma:web="76312eea-07f5-47ad-8c3b-6d0b9bf275ec">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DE9DF3-8602-413F-91DA-4CA634F6F26B}">
  <ds:schemaRefs>
    <ds:schemaRef ds:uri="http://schemas.microsoft.com/sharepoint/v3/contenttype/forms"/>
  </ds:schemaRefs>
</ds:datastoreItem>
</file>

<file path=customXml/itemProps2.xml><?xml version="1.0" encoding="utf-8"?>
<ds:datastoreItem xmlns:ds="http://schemas.openxmlformats.org/officeDocument/2006/customXml" ds:itemID="{50D0C2A4-E14A-423F-B027-F97614405B1C}">
  <ds:schemaRefs>
    <ds:schemaRef ds:uri="http://schemas.microsoft.com/office/2006/metadata/properties"/>
    <ds:schemaRef ds:uri="http://schemas.microsoft.com/office/infopath/2007/PartnerControls"/>
    <ds:schemaRef ds:uri="69d8ccb2-ab7b-40c8-bd7b-5f8b4a5cc3b9"/>
    <ds:schemaRef ds:uri="76312eea-07f5-47ad-8c3b-6d0b9bf275ec"/>
  </ds:schemaRefs>
</ds:datastoreItem>
</file>

<file path=customXml/itemProps3.xml><?xml version="1.0" encoding="utf-8"?>
<ds:datastoreItem xmlns:ds="http://schemas.openxmlformats.org/officeDocument/2006/customXml" ds:itemID="{C34F453C-148A-46D9-8084-9EF5A75D4D5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d8ccb2-ab7b-40c8-bd7b-5f8b4a5cc3b9"/>
    <ds:schemaRef ds:uri="76312eea-07f5-47ad-8c3b-6d0b9bf275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TM02900769[[fn=Retrospect]]</Template>
  <TotalTime>2277</TotalTime>
  <Words>1082</Words>
  <Application>Microsoft Office PowerPoint</Application>
  <PresentationFormat>Widescreen</PresentationFormat>
  <Paragraphs>105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Abadi Extra Light</vt:lpstr>
      <vt:lpstr>Aptos</vt:lpstr>
      <vt:lpstr>Aptos Display</vt:lpstr>
      <vt:lpstr>Arial</vt:lpstr>
      <vt:lpstr>Book Antiqua</vt:lpstr>
      <vt:lpstr>Calibri</vt:lpstr>
      <vt:lpstr>Calibri Light</vt:lpstr>
      <vt:lpstr>Office Theme</vt:lpstr>
      <vt:lpstr>     GOSPEL OF LIFE CURRICULUM</vt:lpstr>
      <vt:lpstr>Gospel of Life Curriculum</vt:lpstr>
      <vt:lpstr>Gospel of Life Curriculum</vt:lpstr>
      <vt:lpstr>Gospel of Life Curriculum</vt:lpstr>
      <vt:lpstr>Gospel of Life Curriculum</vt:lpstr>
      <vt:lpstr>Adoption</vt:lpstr>
      <vt:lpstr>Caring for Creation</vt:lpstr>
      <vt:lpstr>Caring for Those in Need</vt:lpstr>
      <vt:lpstr>Celebrating Special Needs</vt:lpstr>
      <vt:lpstr>Dignity at Every Age</vt:lpstr>
      <vt:lpstr>Immigration</vt:lpstr>
      <vt:lpstr>Knowing My Value</vt:lpstr>
      <vt:lpstr>Learning to Forgive</vt:lpstr>
      <vt:lpstr>Life is a Gift</vt:lpstr>
      <vt:lpstr>Marriage</vt:lpstr>
      <vt:lpstr>Overcoming Differences</vt:lpstr>
      <vt:lpstr>Receiving Mercy </vt:lpstr>
      <vt:lpstr>Respecting Others</vt:lpstr>
      <vt:lpstr>     GOSPEL OF LIFE CURRICULUM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Sr. Anne Marie Elizabeth, SV</dc:creator>
  <cp:lastModifiedBy>Sr. Anne Marie Elizabeth, SV</cp:lastModifiedBy>
  <cp:revision>1</cp:revision>
  <dcterms:created xsi:type="dcterms:W3CDTF">2024-10-18T00:17:11Z</dcterms:created>
  <dcterms:modified xsi:type="dcterms:W3CDTF">2025-08-28T21:04:09Z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0x010100B8438B21F84AD345B50CC4FE07FEA6CD</vt:lpwstr>
  </property>
</Properties>
</file>