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0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1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6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0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6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8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D4C2-1A99-4087-840E-04FF7BC9B939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47DA-C890-41C1-94E6-D8B05B645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rank.napolitano@archny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1229"/>
            <a:ext cx="9144000" cy="938257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2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2-DAY CERTIFICATION CLASS FOR </a:t>
            </a:r>
            <a:br>
              <a:rPr lang="en-US" sz="20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20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RETIRED LAW ENFORCEMENT PARISH SECURITY OFFICERS</a:t>
            </a:r>
            <a:r>
              <a:rPr lang="en-US" sz="2000" b="1" u="sng" dirty="0" smtClean="0">
                <a:latin typeface="Century Gothic" panose="020B0502020202020204" pitchFamily="34" charset="0"/>
              </a:rPr>
              <a:t/>
            </a:r>
            <a:br>
              <a:rPr lang="en-US" sz="2000" b="1" u="sng" dirty="0" smtClean="0">
                <a:latin typeface="Century Gothic" panose="020B0502020202020204" pitchFamily="34" charset="0"/>
              </a:rPr>
            </a:br>
            <a:endParaRPr lang="en-US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068" y="2180643"/>
            <a:ext cx="8229601" cy="4411349"/>
          </a:xfrm>
        </p:spPr>
        <p:txBody>
          <a:bodyPr>
            <a:normAutofit fontScale="85000" lnSpcReduction="20000"/>
          </a:bodyPr>
          <a:lstStyle/>
          <a:p>
            <a:pPr lvl="1" algn="l"/>
            <a:endParaRPr lang="en-US" dirty="0" smtClean="0"/>
          </a:p>
          <a:p>
            <a:pPr lvl="1" algn="l"/>
            <a:r>
              <a:rPr lang="en-US" sz="2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Open to retired law enforcement personnel who are licensed to carry firearms and are registered </a:t>
            </a:r>
            <a:r>
              <a:rPr lang="en-US" sz="2400" dirty="0">
                <a:latin typeface="Book Antiqua" panose="02040602050305030304" pitchFamily="18" charset="0"/>
                <a:cs typeface="Times New Roman" panose="02020603050405020304" pitchFamily="18" charset="0"/>
              </a:rPr>
              <a:t>parishioners at an Archdiocesan Parish</a:t>
            </a:r>
            <a:r>
              <a:rPr lang="en-US" sz="24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.  </a:t>
            </a:r>
            <a:r>
              <a:rPr lang="en-US" sz="2100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All attendees must be pre-approved by the parish pastor to register.  </a:t>
            </a:r>
          </a:p>
          <a:p>
            <a:pPr lvl="1" algn="l"/>
            <a:endParaRPr lang="en-US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b="1" dirty="0" smtClean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WHEN</a:t>
            </a:r>
            <a:r>
              <a:rPr lang="en-US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Monda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August 2, 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5:00  - 10:00 PM</a:t>
            </a:r>
          </a:p>
          <a:p>
            <a:pPr lvl="1" algn="l"/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Tuesday, August 3, 5:00 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10:00 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PM</a:t>
            </a:r>
          </a:p>
          <a:p>
            <a:pPr lvl="1" algn="l"/>
            <a:endParaRPr lang="en-US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WHERE: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l"/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Saint 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Joachim’s 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School and Church, </a:t>
            </a:r>
            <a:endParaRPr lang="en-US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51 Leonard </a:t>
            </a:r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Street</a:t>
            </a:r>
            <a:r>
              <a:rPr lang="en-US" smtClean="0">
                <a:latin typeface="Book Antiqua" panose="02040602050305030304" pitchFamily="18" charset="0"/>
                <a:cs typeface="Times New Roman" panose="02020603050405020304" pitchFamily="18" charset="0"/>
              </a:rPr>
              <a:t>, </a:t>
            </a:r>
            <a:r>
              <a:rPr lang="en-US" smtClean="0">
                <a:latin typeface="Book Antiqua" panose="02040602050305030304" pitchFamily="18" charset="0"/>
                <a:cs typeface="Times New Roman" panose="02020603050405020304" pitchFamily="18" charset="0"/>
              </a:rPr>
              <a:t>Beacon, </a:t>
            </a:r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NY</a:t>
            </a:r>
          </a:p>
          <a:p>
            <a:pPr lvl="1" algn="l"/>
            <a:r>
              <a:rPr lang="en-US" dirty="0">
                <a:latin typeface="Book Antiqua" panose="02040602050305030304" pitchFamily="18" charset="0"/>
                <a:cs typeface="Times New Roman" panose="02020603050405020304" pitchFamily="18" charset="0"/>
              </a:rPr>
              <a:t>(Meals and Refreshments will be provided)</a:t>
            </a:r>
          </a:p>
          <a:p>
            <a:pPr lvl="1" algn="l"/>
            <a:r>
              <a:rPr lang="en-US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l"/>
            <a:r>
              <a:rPr lang="en-US" i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Please contact Frank Napolitano at </a:t>
            </a:r>
            <a:r>
              <a:rPr lang="en-US" i="1" dirty="0" smtClean="0">
                <a:latin typeface="Book Antiqua" panose="02040602050305030304" pitchFamily="18" charset="0"/>
                <a:cs typeface="Times New Roman" panose="02020603050405020304" pitchFamily="18" charset="0"/>
                <a:hlinkClick r:id="rId2"/>
              </a:rPr>
              <a:t>frank.napolitano@archny.org</a:t>
            </a:r>
            <a:r>
              <a:rPr lang="en-US" i="1" dirty="0" smtClean="0">
                <a:latin typeface="Book Antiqua" panose="02040602050305030304" pitchFamily="18" charset="0"/>
                <a:cs typeface="Times New Roman" panose="02020603050405020304" pitchFamily="18" charset="0"/>
              </a:rPr>
              <a:t> (646-794-3024) to register attendees for the course.  There is no charge for this training. Attendance limited to 12 per session. </a:t>
            </a:r>
            <a:endParaRPr lang="en-US" i="1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l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Security man outside 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225" y="3691914"/>
            <a:ext cx="2745051" cy="195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06340" y="578884"/>
            <a:ext cx="342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93" y="296840"/>
            <a:ext cx="2964014" cy="11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112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Century Gothic</vt:lpstr>
      <vt:lpstr>Times New Roman</vt:lpstr>
      <vt:lpstr>Office Theme</vt:lpstr>
      <vt:lpstr>2-DAY CERTIFICATION CLASS FOR  RETIRED LAW ENFORCEMENT PARISH SECURITY OFFICERS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Napolitano</dc:creator>
  <cp:lastModifiedBy>Frank Napolitano</cp:lastModifiedBy>
  <cp:revision>12</cp:revision>
  <dcterms:created xsi:type="dcterms:W3CDTF">2021-02-10T21:47:33Z</dcterms:created>
  <dcterms:modified xsi:type="dcterms:W3CDTF">2021-06-28T21:48:38Z</dcterms:modified>
</cp:coreProperties>
</file>