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9, 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u/ajSEaCm7R" TargetMode="External"/><Relationship Id="rId2" Type="http://schemas.openxmlformats.org/officeDocument/2006/relationships/hyperlink" Target="https://zoom.us/j/97339421885?pwd=OEZXZEUwaWNzVnBDWmVkQzUrdHFEdz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dirty="0" smtClean="0"/>
              <a:t>ARCHDIOCESE OF NEW YORK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900737" cy="48006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2800" u="sng" dirty="0" smtClean="0">
                <a:solidFill>
                  <a:srgbClr val="FF0000"/>
                </a:solidFill>
                <a:latin typeface="+mj-lt"/>
              </a:rPr>
              <a:t>UPDATES ON FEMA GRANT PROGRAM FOR PANDEMIC COSTS – APRIL 28 AT 2:00 PM</a:t>
            </a:r>
          </a:p>
          <a:p>
            <a:pPr>
              <a:buNone/>
            </a:pPr>
            <a:endParaRPr lang="en-US" sz="6000" u="sng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en-US" sz="6000" dirty="0" smtClean="0">
                <a:latin typeface="+mj-lt"/>
              </a:rPr>
              <a:t>THIS WEBINAR WILL PROVIDE THE LATEST INFORMATION ON FEMA GRANTS </a:t>
            </a:r>
          </a:p>
          <a:p>
            <a:pPr algn="ctr">
              <a:buNone/>
            </a:pPr>
            <a:r>
              <a:rPr lang="en-US" sz="6000" dirty="0" smtClean="0">
                <a:latin typeface="+mj-lt"/>
              </a:rPr>
              <a:t>TO ENABLE YOU TO OBTAIN REIMBURSEMENTS FOR COVID-RELATED COSTS FROM FEMA</a:t>
            </a:r>
          </a:p>
          <a:p>
            <a:pPr algn="ctr">
              <a:buNone/>
            </a:pPr>
            <a:endParaRPr lang="en-US" sz="6000" dirty="0" smtClean="0">
              <a:latin typeface="+mj-lt"/>
            </a:endParaRPr>
          </a:p>
          <a:p>
            <a:pPr>
              <a:buNone/>
            </a:pPr>
            <a:r>
              <a:rPr lang="en-US" sz="6000" dirty="0" smtClean="0">
                <a:latin typeface="+mj-lt"/>
              </a:rPr>
              <a:t>ALL ARCHDIOCESAN PARISHES, SCHOOLS AND INSTITUTIONS ARE WELCOME TO ATTEND</a:t>
            </a:r>
          </a:p>
          <a:p>
            <a:pPr>
              <a:buNone/>
            </a:pPr>
            <a:endParaRPr lang="en-US" sz="2600" dirty="0" smtClean="0">
              <a:latin typeface="+mj-lt"/>
            </a:endParaRPr>
          </a:p>
          <a:p>
            <a:r>
              <a:rPr lang="en-US" sz="4800" b="1" dirty="0" smtClean="0">
                <a:latin typeface="+mj-lt"/>
              </a:rPr>
              <a:t>WEBEX LINK:   </a:t>
            </a:r>
            <a:r>
              <a:rPr lang="en-US" sz="4800" dirty="0"/>
              <a:t>Join from a PC, Mac, iPad, iPhone or Android device:</a:t>
            </a:r>
          </a:p>
          <a:p>
            <a:r>
              <a:rPr lang="en-US" sz="4800" dirty="0"/>
              <a:t>    Please click this URL to join. </a:t>
            </a:r>
            <a:r>
              <a:rPr lang="en-US" sz="4800" u="sng" dirty="0">
                <a:hlinkClick r:id="rId2"/>
              </a:rPr>
              <a:t>https://zoom.us/j/97339421885?pwd=OEZXZEUwaWNzVnBDWmVkQzUrdHFEdz09</a:t>
            </a:r>
            <a:endParaRPr lang="en-US" sz="4800" dirty="0"/>
          </a:p>
          <a:p>
            <a:r>
              <a:rPr lang="en-US" sz="4800" dirty="0"/>
              <a:t>    Passcode: 841343</a:t>
            </a:r>
          </a:p>
          <a:p>
            <a:r>
              <a:rPr lang="en-US" sz="4800" dirty="0"/>
              <a:t>                Description: 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Or One tap mobile:</a:t>
            </a:r>
          </a:p>
          <a:p>
            <a:r>
              <a:rPr lang="en-US" sz="4800" dirty="0"/>
              <a:t>    +16465588656,,97339421885# US (New York)</a:t>
            </a:r>
          </a:p>
          <a:p>
            <a:r>
              <a:rPr lang="en-US" sz="4800" dirty="0"/>
              <a:t>    +13126266799,,97339421885# US (Chicago)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Or join by phone:</a:t>
            </a:r>
          </a:p>
          <a:p>
            <a:r>
              <a:rPr lang="en-US" sz="4800" dirty="0"/>
              <a:t>    Dial(for higher quality, dial a number based on your current location):</a:t>
            </a:r>
          </a:p>
          <a:p>
            <a:r>
              <a:rPr lang="en-US" sz="4800" dirty="0"/>
              <a:t>        US: +1 646 558 8656  or +1 312 626 6799  or +1 301 715 8592  or +1 346 248 7799  or +1 669 900 9128  or +1 253 215 8782 </a:t>
            </a:r>
          </a:p>
          <a:p>
            <a:r>
              <a:rPr lang="en-US" sz="4800" dirty="0"/>
              <a:t>    Webinar ID: 973 3942 1885</a:t>
            </a:r>
          </a:p>
          <a:p>
            <a:r>
              <a:rPr lang="en-US" sz="4800" dirty="0"/>
              <a:t>    International numbers available: </a:t>
            </a:r>
            <a:r>
              <a:rPr lang="en-US" sz="4800" u="sng" dirty="0">
                <a:hlinkClick r:id="rId3"/>
              </a:rPr>
              <a:t>https://zoom.us/u/ajSEaCm7R</a:t>
            </a:r>
            <a:endParaRPr lang="en-US" sz="4800" b="1" dirty="0" smtClean="0">
              <a:latin typeface="+mj-lt"/>
            </a:endParaRPr>
          </a:p>
          <a:p>
            <a:pPr lvl="8" algn="r">
              <a:buNone/>
            </a:pPr>
            <a:r>
              <a:rPr lang="en-US" sz="4800" dirty="0" smtClean="0"/>
              <a:t>	`</a:t>
            </a:r>
            <a:endParaRPr lang="en-US" sz="4800" dirty="0" smtClean="0"/>
          </a:p>
          <a:p>
            <a:pPr lvl="8" algn="r">
              <a:buNone/>
            </a:pPr>
            <a:endParaRPr lang="en-US" sz="4800" dirty="0" smtClean="0"/>
          </a:p>
          <a:p>
            <a:pPr lvl="8" algn="r">
              <a:buNone/>
            </a:pPr>
            <a:endParaRPr lang="en-US" sz="4800" dirty="0" smtClean="0"/>
          </a:p>
          <a:p>
            <a:pPr lvl="8" algn="r">
              <a:buNone/>
            </a:pPr>
            <a:endParaRPr lang="en-US" sz="1200" dirty="0" smtClean="0"/>
          </a:p>
          <a:p>
            <a:pPr lvl="8" algn="r">
              <a:buNone/>
            </a:pPr>
            <a:r>
              <a:rPr lang="en-US" sz="1200" dirty="0" smtClean="0"/>
              <a:t>					</a:t>
            </a:r>
            <a:r>
              <a:rPr lang="en-US" sz="1200" b="1" i="1" dirty="0" smtClean="0"/>
              <a:t>Archdiocese of New York </a:t>
            </a:r>
          </a:p>
          <a:p>
            <a:pPr lvl="8" algn="r">
              <a:buNone/>
            </a:pPr>
            <a:r>
              <a:rPr lang="en-US" sz="1200" b="1" i="1" dirty="0" smtClean="0"/>
              <a:t>			</a:t>
            </a:r>
            <a:r>
              <a:rPr lang="en-US" sz="1200" b="1" i="1" dirty="0" smtClean="0"/>
              <a:t>Presented by </a:t>
            </a:r>
            <a:r>
              <a:rPr lang="en-US" sz="1200" b="1" i="1" dirty="0" smtClean="0"/>
              <a:t>Office </a:t>
            </a:r>
            <a:r>
              <a:rPr lang="en-US" sz="1200" b="1" i="1" dirty="0" smtClean="0"/>
              <a:t>of Risk Management and Insurance </a:t>
            </a:r>
            <a:r>
              <a:rPr lang="en-US" sz="1200" b="1" i="1" dirty="0" smtClean="0"/>
              <a:t>Services</a:t>
            </a:r>
          </a:p>
          <a:p>
            <a:pPr lvl="8" algn="r">
              <a:buNone/>
            </a:pPr>
            <a:r>
              <a:rPr lang="en-US" sz="1200" b="1" i="1" dirty="0" smtClean="0"/>
              <a:t>Parish Finance and Department of Education</a:t>
            </a:r>
            <a:endParaRPr lang="en-US" sz="1200" b="1" i="1" dirty="0" smtClean="0"/>
          </a:p>
          <a:p>
            <a:pPr lvl="8" algn="r">
              <a:buNone/>
            </a:pPr>
            <a:endParaRPr lang="en-US" sz="1200" b="1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rchCrest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853" y="372979"/>
            <a:ext cx="922422" cy="12272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572</TotalTime>
  <Words>67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ARCHDIOCESE OF NEW YORK</vt:lpstr>
    </vt:vector>
  </TitlesOfParts>
  <Company>Bree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response training</dc:title>
  <dc:creator>Doreen Rearden</dc:creator>
  <cp:lastModifiedBy>Frank Napolitano</cp:lastModifiedBy>
  <cp:revision>40</cp:revision>
  <cp:lastPrinted>2017-11-22T17:16:07Z</cp:lastPrinted>
  <dcterms:created xsi:type="dcterms:W3CDTF">2017-11-21T02:20:12Z</dcterms:created>
  <dcterms:modified xsi:type="dcterms:W3CDTF">2021-04-09T16:47:19Z</dcterms:modified>
</cp:coreProperties>
</file>