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0287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9525" lIns="129525" spcFirstLastPara="1" rIns="129525" wrap="square" tIns="129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anchorCtr="0" anchor="b" bIns="129525" lIns="129525" spcFirstLastPara="1" rIns="129525" wrap="square" tIns="129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387350" lvl="0" marL="45720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9525" lIns="129525" spcFirstLastPara="1" rIns="129525" wrap="square" tIns="129525">
            <a:normAutofit/>
          </a:bodyPr>
          <a:lstStyle>
            <a:lvl1pPr indent="-387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9525" lIns="129525" spcFirstLastPara="1" rIns="129525" wrap="square" tIns="129525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925"/>
            <a:ext cx="10287002" cy="1028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13150" y="5329125"/>
            <a:ext cx="7460700" cy="25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3800">
                <a:solidFill>
                  <a:srgbClr val="059D4E"/>
                </a:solidFill>
                <a:latin typeface="Georgia"/>
                <a:ea typeface="Georgia"/>
                <a:cs typeface="Georgia"/>
                <a:sym typeface="Georgia"/>
              </a:rPr>
              <a:t>[Event Title]</a:t>
            </a:r>
            <a:endParaRPr b="1" i="1" sz="3800">
              <a:solidFill>
                <a:srgbClr val="059D4E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lnSpc>
                <a:spcPct val="200000"/>
              </a:lnSpc>
              <a:spcBef>
                <a:spcPts val="300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[Details]</a:t>
            </a:r>
            <a:endParaRPr sz="23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" sz="2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[Date]  |  [Time]</a:t>
            </a:r>
            <a:endParaRPr b="1" i="1" sz="28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