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287000" cx="10287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240">
          <p15:clr>
            <a:srgbClr val="747775"/>
          </p15:clr>
        </p15:guide>
        <p15:guide id="2" pos="324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240" orient="horz"/>
        <p:guide pos="32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50672" y="1489150"/>
            <a:ext cx="9585600" cy="4105200"/>
          </a:xfrm>
          <a:prstGeom prst="rect">
            <a:avLst/>
          </a:prstGeom>
        </p:spPr>
        <p:txBody>
          <a:bodyPr anchorCtr="0" anchor="b" bIns="129525" lIns="129525" spcFirstLastPara="1" rIns="129525" wrap="square" tIns="1295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1pPr>
            <a:lvl2pPr lvl="1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2pPr>
            <a:lvl3pPr lvl="2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3pPr>
            <a:lvl4pPr lvl="3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4pPr>
            <a:lvl5pPr lvl="4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5pPr>
            <a:lvl6pPr lvl="5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6pPr>
            <a:lvl7pPr lvl="6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7pPr>
            <a:lvl8pPr lvl="7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8pPr>
            <a:lvl9pPr lvl="8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50663" y="5668250"/>
            <a:ext cx="9585600" cy="1585200"/>
          </a:xfrm>
          <a:prstGeom prst="rect">
            <a:avLst/>
          </a:prstGeom>
        </p:spPr>
        <p:txBody>
          <a:bodyPr anchorCtr="0" anchor="t" bIns="129525" lIns="129525" spcFirstLastPara="1" rIns="129525" wrap="square" tIns="1295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531515" y="9326434"/>
            <a:ext cx="617400" cy="787200"/>
          </a:xfrm>
          <a:prstGeom prst="rect">
            <a:avLst/>
          </a:prstGeom>
        </p:spPr>
        <p:txBody>
          <a:bodyPr anchorCtr="0" anchor="ctr" bIns="129525" lIns="129525" spcFirstLastPara="1" rIns="129525" wrap="square" tIns="129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50663" y="2212250"/>
            <a:ext cx="9585600" cy="3927000"/>
          </a:xfrm>
          <a:prstGeom prst="rect">
            <a:avLst/>
          </a:prstGeom>
        </p:spPr>
        <p:txBody>
          <a:bodyPr anchorCtr="0" anchor="b" bIns="129525" lIns="129525" spcFirstLastPara="1" rIns="129525" wrap="square" tIns="1295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50663" y="6304450"/>
            <a:ext cx="9585600" cy="2601600"/>
          </a:xfrm>
          <a:prstGeom prst="rect">
            <a:avLst/>
          </a:prstGeom>
        </p:spPr>
        <p:txBody>
          <a:bodyPr anchorCtr="0" anchor="t" bIns="129525" lIns="129525" spcFirstLastPara="1" rIns="129525" wrap="square" tIns="129525">
            <a:normAutofit/>
          </a:bodyPr>
          <a:lstStyle>
            <a:lvl1pPr indent="-387350" lvl="0" marL="457200" algn="ctr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1pPr>
            <a:lvl2pPr indent="-355600" lvl="1" marL="914400" algn="ctr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indent="-355600" lvl="2" marL="1371600" algn="ctr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indent="-355600" lvl="3" marL="1828800" algn="ctr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indent="-355600" lvl="4" marL="2286000" algn="ctr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indent="-355600" lvl="5" marL="2743200" algn="ctr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indent="-355600" lvl="6" marL="3200400" algn="ctr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indent="-355600" lvl="7" marL="3657600" algn="ctr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indent="-355600" lvl="8" marL="4114800" algn="ctr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531515" y="9326434"/>
            <a:ext cx="617400" cy="787200"/>
          </a:xfrm>
          <a:prstGeom prst="rect">
            <a:avLst/>
          </a:prstGeom>
        </p:spPr>
        <p:txBody>
          <a:bodyPr anchorCtr="0" anchor="ctr" bIns="129525" lIns="129525" spcFirstLastPara="1" rIns="129525" wrap="square" tIns="129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531515" y="9326434"/>
            <a:ext cx="617400" cy="787200"/>
          </a:xfrm>
          <a:prstGeom prst="rect">
            <a:avLst/>
          </a:prstGeom>
        </p:spPr>
        <p:txBody>
          <a:bodyPr anchorCtr="0" anchor="ctr" bIns="129525" lIns="129525" spcFirstLastPara="1" rIns="129525" wrap="square" tIns="129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50663" y="4301700"/>
            <a:ext cx="9585600" cy="1683600"/>
          </a:xfrm>
          <a:prstGeom prst="rect">
            <a:avLst/>
          </a:prstGeom>
        </p:spPr>
        <p:txBody>
          <a:bodyPr anchorCtr="0" anchor="ctr" bIns="129525" lIns="129525" spcFirstLastPara="1" rIns="129525" wrap="square" tIns="1295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1pPr>
            <a:lvl2pPr lvl="1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2pPr>
            <a:lvl3pPr lvl="2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3pPr>
            <a:lvl4pPr lvl="3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4pPr>
            <a:lvl5pPr lvl="4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5pPr>
            <a:lvl6pPr lvl="5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6pPr>
            <a:lvl7pPr lvl="6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7pPr>
            <a:lvl8pPr lvl="7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8pPr>
            <a:lvl9pPr lvl="8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531515" y="9326434"/>
            <a:ext cx="617400" cy="787200"/>
          </a:xfrm>
          <a:prstGeom prst="rect">
            <a:avLst/>
          </a:prstGeom>
        </p:spPr>
        <p:txBody>
          <a:bodyPr anchorCtr="0" anchor="ctr" bIns="129525" lIns="129525" spcFirstLastPara="1" rIns="129525" wrap="square" tIns="129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50663" y="890050"/>
            <a:ext cx="9585600" cy="1145400"/>
          </a:xfrm>
          <a:prstGeom prst="rect">
            <a:avLst/>
          </a:prstGeom>
        </p:spPr>
        <p:txBody>
          <a:bodyPr anchorCtr="0" anchor="t" bIns="129525" lIns="129525" spcFirstLastPara="1" rIns="129525" wrap="square" tIns="1295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50663" y="2304950"/>
            <a:ext cx="9585600" cy="6832800"/>
          </a:xfrm>
          <a:prstGeom prst="rect">
            <a:avLst/>
          </a:prstGeom>
        </p:spPr>
        <p:txBody>
          <a:bodyPr anchorCtr="0" anchor="t" bIns="129525" lIns="129525" spcFirstLastPara="1" rIns="129525" wrap="square" tIns="129525">
            <a:normAutofit/>
          </a:bodyPr>
          <a:lstStyle>
            <a:lvl1pPr indent="-387350" lvl="0" marL="457200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1pPr>
            <a:lvl2pPr indent="-355600" lvl="1" marL="9144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indent="-355600" lvl="2" marL="1371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indent="-355600" lvl="3" marL="18288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indent="-355600" lvl="4" marL="22860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indent="-355600" lvl="5" marL="27432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indent="-355600" lvl="6" marL="32004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indent="-355600" lvl="7" marL="3657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indent="-355600" lvl="8" marL="41148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531515" y="9326434"/>
            <a:ext cx="617400" cy="787200"/>
          </a:xfrm>
          <a:prstGeom prst="rect">
            <a:avLst/>
          </a:prstGeom>
        </p:spPr>
        <p:txBody>
          <a:bodyPr anchorCtr="0" anchor="ctr" bIns="129525" lIns="129525" spcFirstLastPara="1" rIns="129525" wrap="square" tIns="129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50663" y="890050"/>
            <a:ext cx="9585600" cy="1145400"/>
          </a:xfrm>
          <a:prstGeom prst="rect">
            <a:avLst/>
          </a:prstGeom>
        </p:spPr>
        <p:txBody>
          <a:bodyPr anchorCtr="0" anchor="t" bIns="129525" lIns="129525" spcFirstLastPara="1" rIns="129525" wrap="square" tIns="1295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50663" y="2304950"/>
            <a:ext cx="4500000" cy="6832800"/>
          </a:xfrm>
          <a:prstGeom prst="rect">
            <a:avLst/>
          </a:prstGeom>
        </p:spPr>
        <p:txBody>
          <a:bodyPr anchorCtr="0" anchor="t" bIns="129525" lIns="129525" spcFirstLastPara="1" rIns="129525" wrap="square" tIns="129525">
            <a:normAutofit/>
          </a:bodyPr>
          <a:lstStyle>
            <a:lvl1pPr indent="-355600" lvl="0" marL="4572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436450" y="2304950"/>
            <a:ext cx="4500000" cy="6832800"/>
          </a:xfrm>
          <a:prstGeom prst="rect">
            <a:avLst/>
          </a:prstGeom>
        </p:spPr>
        <p:txBody>
          <a:bodyPr anchorCtr="0" anchor="t" bIns="129525" lIns="129525" spcFirstLastPara="1" rIns="129525" wrap="square" tIns="129525">
            <a:normAutofit/>
          </a:bodyPr>
          <a:lstStyle>
            <a:lvl1pPr indent="-355600" lvl="0" marL="4572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531515" y="9326434"/>
            <a:ext cx="617400" cy="787200"/>
          </a:xfrm>
          <a:prstGeom prst="rect">
            <a:avLst/>
          </a:prstGeom>
        </p:spPr>
        <p:txBody>
          <a:bodyPr anchorCtr="0" anchor="ctr" bIns="129525" lIns="129525" spcFirstLastPara="1" rIns="129525" wrap="square" tIns="129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50663" y="890050"/>
            <a:ext cx="9585600" cy="1145400"/>
          </a:xfrm>
          <a:prstGeom prst="rect">
            <a:avLst/>
          </a:prstGeom>
        </p:spPr>
        <p:txBody>
          <a:bodyPr anchorCtr="0" anchor="t" bIns="129525" lIns="129525" spcFirstLastPara="1" rIns="129525" wrap="square" tIns="1295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531515" y="9326434"/>
            <a:ext cx="617400" cy="787200"/>
          </a:xfrm>
          <a:prstGeom prst="rect">
            <a:avLst/>
          </a:prstGeom>
        </p:spPr>
        <p:txBody>
          <a:bodyPr anchorCtr="0" anchor="ctr" bIns="129525" lIns="129525" spcFirstLastPara="1" rIns="129525" wrap="square" tIns="129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50663" y="1111200"/>
            <a:ext cx="3159000" cy="1511400"/>
          </a:xfrm>
          <a:prstGeom prst="rect">
            <a:avLst/>
          </a:prstGeom>
        </p:spPr>
        <p:txBody>
          <a:bodyPr anchorCtr="0" anchor="b" bIns="129525" lIns="129525" spcFirstLastPara="1" rIns="129525" wrap="square" tIns="1295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1pPr>
            <a:lvl2pPr lvl="1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2pPr>
            <a:lvl3pPr lvl="2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3pPr>
            <a:lvl4pPr lvl="3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4pPr>
            <a:lvl5pPr lvl="4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5pPr>
            <a:lvl6pPr lvl="5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6pPr>
            <a:lvl7pPr lvl="6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7pPr>
            <a:lvl8pPr lvl="7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8pPr>
            <a:lvl9pPr lvl="8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50663" y="2779200"/>
            <a:ext cx="3159000" cy="6358800"/>
          </a:xfrm>
          <a:prstGeom prst="rect">
            <a:avLst/>
          </a:prstGeom>
        </p:spPr>
        <p:txBody>
          <a:bodyPr anchorCtr="0" anchor="t" bIns="129525" lIns="129525" spcFirstLastPara="1" rIns="129525" wrap="square" tIns="129525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531515" y="9326434"/>
            <a:ext cx="617400" cy="787200"/>
          </a:xfrm>
          <a:prstGeom prst="rect">
            <a:avLst/>
          </a:prstGeom>
        </p:spPr>
        <p:txBody>
          <a:bodyPr anchorCtr="0" anchor="ctr" bIns="129525" lIns="129525" spcFirstLastPara="1" rIns="129525" wrap="square" tIns="129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51531" y="900300"/>
            <a:ext cx="7163700" cy="8181600"/>
          </a:xfrm>
          <a:prstGeom prst="rect">
            <a:avLst/>
          </a:prstGeom>
        </p:spPr>
        <p:txBody>
          <a:bodyPr anchorCtr="0" anchor="ctr" bIns="129525" lIns="129525" spcFirstLastPara="1" rIns="129525" wrap="square" tIns="1295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1pPr>
            <a:lvl2pPr lvl="1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2pPr>
            <a:lvl3pPr lvl="2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3pPr>
            <a:lvl4pPr lvl="3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4pPr>
            <a:lvl5pPr lvl="4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5pPr>
            <a:lvl6pPr lvl="5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6pPr>
            <a:lvl7pPr lvl="6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7pPr>
            <a:lvl8pPr lvl="7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8pPr>
            <a:lvl9pPr lvl="8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531515" y="9326434"/>
            <a:ext cx="617400" cy="787200"/>
          </a:xfrm>
          <a:prstGeom prst="rect">
            <a:avLst/>
          </a:prstGeom>
        </p:spPr>
        <p:txBody>
          <a:bodyPr anchorCtr="0" anchor="ctr" bIns="129525" lIns="129525" spcFirstLastPara="1" rIns="129525" wrap="square" tIns="129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143500" y="-250"/>
            <a:ext cx="5143500" cy="10287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29525" lIns="129525" spcFirstLastPara="1" rIns="129525" wrap="square" tIns="1295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8688" y="2466350"/>
            <a:ext cx="4550700" cy="2964600"/>
          </a:xfrm>
          <a:prstGeom prst="rect">
            <a:avLst/>
          </a:prstGeom>
        </p:spPr>
        <p:txBody>
          <a:bodyPr anchorCtr="0" anchor="b" bIns="129525" lIns="129525" spcFirstLastPara="1" rIns="129525" wrap="square" tIns="1295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8688" y="5606150"/>
            <a:ext cx="4550700" cy="2470200"/>
          </a:xfrm>
          <a:prstGeom prst="rect">
            <a:avLst/>
          </a:prstGeom>
        </p:spPr>
        <p:txBody>
          <a:bodyPr anchorCtr="0" anchor="t" bIns="129525" lIns="129525" spcFirstLastPara="1" rIns="129525" wrap="square" tIns="1295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556938" y="1448150"/>
            <a:ext cx="4316700" cy="7390200"/>
          </a:xfrm>
          <a:prstGeom prst="rect">
            <a:avLst/>
          </a:prstGeom>
        </p:spPr>
        <p:txBody>
          <a:bodyPr anchorCtr="0" anchor="ctr" bIns="129525" lIns="129525" spcFirstLastPara="1" rIns="129525" wrap="square" tIns="129525">
            <a:normAutofit/>
          </a:bodyPr>
          <a:lstStyle>
            <a:lvl1pPr indent="-387350" lvl="0" marL="457200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1pPr>
            <a:lvl2pPr indent="-355600" lvl="1" marL="9144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indent="-355600" lvl="2" marL="1371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indent="-355600" lvl="3" marL="18288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indent="-355600" lvl="4" marL="22860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indent="-355600" lvl="5" marL="27432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indent="-355600" lvl="6" marL="32004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indent="-355600" lvl="7" marL="3657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indent="-355600" lvl="8" marL="41148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531515" y="9326434"/>
            <a:ext cx="617400" cy="787200"/>
          </a:xfrm>
          <a:prstGeom prst="rect">
            <a:avLst/>
          </a:prstGeom>
        </p:spPr>
        <p:txBody>
          <a:bodyPr anchorCtr="0" anchor="ctr" bIns="129525" lIns="129525" spcFirstLastPara="1" rIns="129525" wrap="square" tIns="129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50663" y="8461150"/>
            <a:ext cx="6748800" cy="1210200"/>
          </a:xfrm>
          <a:prstGeom prst="rect">
            <a:avLst/>
          </a:prstGeom>
        </p:spPr>
        <p:txBody>
          <a:bodyPr anchorCtr="0" anchor="ctr" bIns="129525" lIns="129525" spcFirstLastPara="1" rIns="129525" wrap="square" tIns="1295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531515" y="9326434"/>
            <a:ext cx="617400" cy="787200"/>
          </a:xfrm>
          <a:prstGeom prst="rect">
            <a:avLst/>
          </a:prstGeom>
        </p:spPr>
        <p:txBody>
          <a:bodyPr anchorCtr="0" anchor="ctr" bIns="129525" lIns="129525" spcFirstLastPara="1" rIns="129525" wrap="square" tIns="129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50663" y="890050"/>
            <a:ext cx="9585600" cy="1145400"/>
          </a:xfrm>
          <a:prstGeom prst="rect">
            <a:avLst/>
          </a:prstGeom>
          <a:noFill/>
          <a:ln>
            <a:noFill/>
          </a:ln>
        </p:spPr>
        <p:txBody>
          <a:bodyPr anchorCtr="0" anchor="t" bIns="129525" lIns="129525" spcFirstLastPara="1" rIns="129525" wrap="square" tIns="1295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50663" y="2304950"/>
            <a:ext cx="9585600" cy="68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29525" lIns="129525" spcFirstLastPara="1" rIns="129525" wrap="square" tIns="129525">
            <a:normAutofit/>
          </a:bodyPr>
          <a:lstStyle>
            <a:lvl1pPr indent="-3873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●"/>
              <a:defRPr sz="2500">
                <a:solidFill>
                  <a:schemeClr val="dk2"/>
                </a:solidFill>
              </a:defRPr>
            </a:lvl1pPr>
            <a:lvl2pPr indent="-3556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○"/>
              <a:defRPr sz="2000">
                <a:solidFill>
                  <a:schemeClr val="dk2"/>
                </a:solidFill>
              </a:defRPr>
            </a:lvl2pPr>
            <a:lvl3pPr indent="-3556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 sz="2000">
                <a:solidFill>
                  <a:schemeClr val="dk2"/>
                </a:solidFill>
              </a:defRPr>
            </a:lvl3pPr>
            <a:lvl4pPr indent="-3556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  <a:defRPr sz="2000">
                <a:solidFill>
                  <a:schemeClr val="dk2"/>
                </a:solidFill>
              </a:defRPr>
            </a:lvl4pPr>
            <a:lvl5pPr indent="-3556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○"/>
              <a:defRPr sz="2000">
                <a:solidFill>
                  <a:schemeClr val="dk2"/>
                </a:solidFill>
              </a:defRPr>
            </a:lvl5pPr>
            <a:lvl6pPr indent="-3556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 sz="2000">
                <a:solidFill>
                  <a:schemeClr val="dk2"/>
                </a:solidFill>
              </a:defRPr>
            </a:lvl6pPr>
            <a:lvl7pPr indent="-3556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  <a:defRPr sz="2000">
                <a:solidFill>
                  <a:schemeClr val="dk2"/>
                </a:solidFill>
              </a:defRPr>
            </a:lvl7pPr>
            <a:lvl8pPr indent="-3556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○"/>
              <a:defRPr sz="2000">
                <a:solidFill>
                  <a:schemeClr val="dk2"/>
                </a:solidFill>
              </a:defRPr>
            </a:lvl8pPr>
            <a:lvl9pPr indent="-3556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 sz="2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531515" y="9326434"/>
            <a:ext cx="617400" cy="78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9525" lIns="129525" spcFirstLastPara="1" rIns="129525" wrap="square" tIns="129525">
            <a:normAutofit/>
          </a:bodyPr>
          <a:lstStyle>
            <a:lvl1pPr lvl="0" algn="r">
              <a:buNone/>
              <a:defRPr sz="1400">
                <a:solidFill>
                  <a:schemeClr val="dk2"/>
                </a:solidFill>
              </a:defRPr>
            </a:lvl1pPr>
            <a:lvl2pPr lvl="1" algn="r">
              <a:buNone/>
              <a:defRPr sz="1400">
                <a:solidFill>
                  <a:schemeClr val="dk2"/>
                </a:solidFill>
              </a:defRPr>
            </a:lvl2pPr>
            <a:lvl3pPr lvl="2" algn="r">
              <a:buNone/>
              <a:defRPr sz="1400">
                <a:solidFill>
                  <a:schemeClr val="dk2"/>
                </a:solidFill>
              </a:defRPr>
            </a:lvl3pPr>
            <a:lvl4pPr lvl="3" algn="r">
              <a:buNone/>
              <a:defRPr sz="1400">
                <a:solidFill>
                  <a:schemeClr val="dk2"/>
                </a:solidFill>
              </a:defRPr>
            </a:lvl4pPr>
            <a:lvl5pPr lvl="4" algn="r">
              <a:buNone/>
              <a:defRPr sz="1400">
                <a:solidFill>
                  <a:schemeClr val="dk2"/>
                </a:solidFill>
              </a:defRPr>
            </a:lvl5pPr>
            <a:lvl6pPr lvl="5" algn="r">
              <a:buNone/>
              <a:defRPr sz="1400">
                <a:solidFill>
                  <a:schemeClr val="dk2"/>
                </a:solidFill>
              </a:defRPr>
            </a:lvl6pPr>
            <a:lvl7pPr lvl="6" algn="r">
              <a:buNone/>
              <a:defRPr sz="1400">
                <a:solidFill>
                  <a:schemeClr val="dk2"/>
                </a:solidFill>
              </a:defRPr>
            </a:lvl7pPr>
            <a:lvl8pPr lvl="7" algn="r">
              <a:buNone/>
              <a:defRPr sz="1400">
                <a:solidFill>
                  <a:schemeClr val="dk2"/>
                </a:solidFill>
              </a:defRPr>
            </a:lvl8pPr>
            <a:lvl9pPr lvl="8" algn="r">
              <a:buNone/>
              <a:defRPr sz="14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925"/>
            <a:ext cx="10287002" cy="10281999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1413150" y="5329125"/>
            <a:ext cx="7460700" cy="250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3800">
                <a:solidFill>
                  <a:srgbClr val="059D4E"/>
                </a:solidFill>
                <a:latin typeface="Georgia"/>
                <a:ea typeface="Georgia"/>
                <a:cs typeface="Georgia"/>
                <a:sym typeface="Georgia"/>
              </a:rPr>
              <a:t>[Event Title]</a:t>
            </a:r>
            <a:endParaRPr b="1" i="1" sz="3800">
              <a:solidFill>
                <a:srgbClr val="059D4E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ctr">
              <a:lnSpc>
                <a:spcPct val="200000"/>
              </a:lnSpc>
              <a:spcBef>
                <a:spcPts val="3000"/>
              </a:spcBef>
              <a:spcAft>
                <a:spcPts val="0"/>
              </a:spcAft>
              <a:buNone/>
            </a:pPr>
            <a:r>
              <a:rPr lang="en" sz="23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[Details]</a:t>
            </a:r>
            <a:endParaRPr sz="23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b="1" i="1" lang="en" sz="2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[Date]  |  [Time]</a:t>
            </a:r>
            <a:endParaRPr b="1" i="1" sz="28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