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8"/>
  </p:notesMasterIdLst>
  <p:handoutMasterIdLst>
    <p:handoutMasterId r:id="rId9"/>
  </p:handoutMasterIdLst>
  <p:sldIdLst>
    <p:sldId id="256" r:id="rId2"/>
    <p:sldId id="290" r:id="rId3"/>
    <p:sldId id="292" r:id="rId4"/>
    <p:sldId id="291" r:id="rId5"/>
    <p:sldId id="293" r:id="rId6"/>
    <p:sldId id="260" r:id="rId7"/>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377"/>
    <a:srgbClr val="B9AC03"/>
    <a:srgbClr val="FBEED5"/>
    <a:srgbClr val="F8E1B2"/>
    <a:srgbClr val="59A3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A211D-CA1F-4FCC-8177-AF7EECB229CB}" v="20" dt="2022-04-04T14:14:50.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2510" y="58"/>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ilton Wyatt-Luth" userId="4587ed3c-5316-46a9-95f7-7d20e7994b35" providerId="ADAL" clId="{3A11714E-DA69-4345-9077-3B2DE43F111A}"/>
    <pc:docChg chg="modSld">
      <pc:chgData name="Hamilton Wyatt-Luth" userId="4587ed3c-5316-46a9-95f7-7d20e7994b35" providerId="ADAL" clId="{3A11714E-DA69-4345-9077-3B2DE43F111A}" dt="2022-03-07T15:28:30.291" v="40" actId="20577"/>
      <pc:docMkLst>
        <pc:docMk/>
      </pc:docMkLst>
      <pc:sldChg chg="modSp mod">
        <pc:chgData name="Hamilton Wyatt-Luth" userId="4587ed3c-5316-46a9-95f7-7d20e7994b35" providerId="ADAL" clId="{3A11714E-DA69-4345-9077-3B2DE43F111A}" dt="2022-03-07T15:28:30.291" v="40" actId="20577"/>
        <pc:sldMkLst>
          <pc:docMk/>
          <pc:sldMk cId="0" sldId="256"/>
        </pc:sldMkLst>
        <pc:spChg chg="mod">
          <ac:chgData name="Hamilton Wyatt-Luth" userId="4587ed3c-5316-46a9-95f7-7d20e7994b35" providerId="ADAL" clId="{3A11714E-DA69-4345-9077-3B2DE43F111A}" dt="2022-03-07T15:28:30.291" v="40" actId="20577"/>
          <ac:spMkLst>
            <pc:docMk/>
            <pc:sldMk cId="0" sldId="256"/>
            <ac:spMk id="12" creationId="{00000000-0000-0000-0000-000000000000}"/>
          </ac:spMkLst>
        </pc:spChg>
      </pc:sldChg>
      <pc:sldChg chg="modSp mod">
        <pc:chgData name="Hamilton Wyatt-Luth" userId="4587ed3c-5316-46a9-95f7-7d20e7994b35" providerId="ADAL" clId="{3A11714E-DA69-4345-9077-3B2DE43F111A}" dt="2022-03-07T14:05:20.711" v="8" actId="20577"/>
        <pc:sldMkLst>
          <pc:docMk/>
          <pc:sldMk cId="201548354" sldId="284"/>
        </pc:sldMkLst>
        <pc:spChg chg="mod">
          <ac:chgData name="Hamilton Wyatt-Luth" userId="4587ed3c-5316-46a9-95f7-7d20e7994b35" providerId="ADAL" clId="{3A11714E-DA69-4345-9077-3B2DE43F111A}" dt="2022-03-07T14:05:20.711" v="8" actId="20577"/>
          <ac:spMkLst>
            <pc:docMk/>
            <pc:sldMk cId="201548354" sldId="284"/>
            <ac:spMk id="4" creationId="{00000000-0000-0000-0000-000000000000}"/>
          </ac:spMkLst>
        </pc:spChg>
      </pc:sldChg>
      <pc:sldChg chg="modSp mod">
        <pc:chgData name="Hamilton Wyatt-Luth" userId="4587ed3c-5316-46a9-95f7-7d20e7994b35" providerId="ADAL" clId="{3A11714E-DA69-4345-9077-3B2DE43F111A}" dt="2022-03-07T14:05:10.514" v="0" actId="20577"/>
        <pc:sldMkLst>
          <pc:docMk/>
          <pc:sldMk cId="531155765" sldId="288"/>
        </pc:sldMkLst>
        <pc:spChg chg="mod">
          <ac:chgData name="Hamilton Wyatt-Luth" userId="4587ed3c-5316-46a9-95f7-7d20e7994b35" providerId="ADAL" clId="{3A11714E-DA69-4345-9077-3B2DE43F111A}" dt="2022-03-07T14:05:10.514" v="0" actId="20577"/>
          <ac:spMkLst>
            <pc:docMk/>
            <pc:sldMk cId="531155765" sldId="288"/>
            <ac:spMk id="4" creationId="{00000000-0000-0000-0000-000000000000}"/>
          </ac:spMkLst>
        </pc:spChg>
      </pc:sldChg>
    </pc:docChg>
  </pc:docChgLst>
  <pc:docChgLst>
    <pc:chgData name="Hamilton Wyatt-Luth" userId="9e6132f4-b193-401d-be3d-ef220b688fa0" providerId="ADAL" clId="{061A211D-CA1F-4FCC-8177-AF7EECB229CB}"/>
    <pc:docChg chg="undo custSel addSld delSld modSld">
      <pc:chgData name="Hamilton Wyatt-Luth" userId="9e6132f4-b193-401d-be3d-ef220b688fa0" providerId="ADAL" clId="{061A211D-CA1F-4FCC-8177-AF7EECB229CB}" dt="2022-04-04T15:21:24.470" v="358" actId="1076"/>
      <pc:docMkLst>
        <pc:docMk/>
      </pc:docMkLst>
      <pc:sldChg chg="delSp modSp mod">
        <pc:chgData name="Hamilton Wyatt-Luth" userId="9e6132f4-b193-401d-be3d-ef220b688fa0" providerId="ADAL" clId="{061A211D-CA1F-4FCC-8177-AF7EECB229CB}" dt="2022-04-04T15:21:24.470" v="358" actId="1076"/>
        <pc:sldMkLst>
          <pc:docMk/>
          <pc:sldMk cId="0" sldId="256"/>
        </pc:sldMkLst>
        <pc:spChg chg="del mod">
          <ac:chgData name="Hamilton Wyatt-Luth" userId="9e6132f4-b193-401d-be3d-ef220b688fa0" providerId="ADAL" clId="{061A211D-CA1F-4FCC-8177-AF7EECB229CB}" dt="2022-04-01T14:18:45.156" v="212" actId="478"/>
          <ac:spMkLst>
            <pc:docMk/>
            <pc:sldMk cId="0" sldId="256"/>
            <ac:spMk id="5" creationId="{9AD5A022-97F3-4B3A-8A6F-97AC126EBB59}"/>
          </ac:spMkLst>
        </pc:spChg>
        <pc:spChg chg="mod">
          <ac:chgData name="Hamilton Wyatt-Luth" userId="9e6132f4-b193-401d-be3d-ef220b688fa0" providerId="ADAL" clId="{061A211D-CA1F-4FCC-8177-AF7EECB229CB}" dt="2022-04-01T14:08:02.166" v="188" actId="20577"/>
          <ac:spMkLst>
            <pc:docMk/>
            <pc:sldMk cId="0" sldId="256"/>
            <ac:spMk id="12" creationId="{00000000-0000-0000-0000-000000000000}"/>
          </ac:spMkLst>
        </pc:spChg>
        <pc:spChg chg="mod">
          <ac:chgData name="Hamilton Wyatt-Luth" userId="9e6132f4-b193-401d-be3d-ef220b688fa0" providerId="ADAL" clId="{061A211D-CA1F-4FCC-8177-AF7EECB229CB}" dt="2022-04-01T14:11:05.350" v="208" actId="6549"/>
          <ac:spMkLst>
            <pc:docMk/>
            <pc:sldMk cId="0" sldId="256"/>
            <ac:spMk id="13" creationId="{00000000-0000-0000-0000-000000000000}"/>
          </ac:spMkLst>
        </pc:spChg>
        <pc:spChg chg="del">
          <ac:chgData name="Hamilton Wyatt-Luth" userId="9e6132f4-b193-401d-be3d-ef220b688fa0" providerId="ADAL" clId="{061A211D-CA1F-4FCC-8177-AF7EECB229CB}" dt="2022-04-01T14:11:10.596" v="209" actId="478"/>
          <ac:spMkLst>
            <pc:docMk/>
            <pc:sldMk cId="0" sldId="256"/>
            <ac:spMk id="14" creationId="{00000000-0000-0000-0000-000000000000}"/>
          </ac:spMkLst>
        </pc:spChg>
        <pc:picChg chg="mod">
          <ac:chgData name="Hamilton Wyatt-Luth" userId="9e6132f4-b193-401d-be3d-ef220b688fa0" providerId="ADAL" clId="{061A211D-CA1F-4FCC-8177-AF7EECB229CB}" dt="2022-04-04T15:21:24.470" v="358" actId="1076"/>
          <ac:picMkLst>
            <pc:docMk/>
            <pc:sldMk cId="0" sldId="256"/>
            <ac:picMk id="4" creationId="{4B23D794-9A81-46CD-A2AE-35F18986CB3C}"/>
          </ac:picMkLst>
        </pc:picChg>
      </pc:sldChg>
      <pc:sldChg chg="modSp mod">
        <pc:chgData name="Hamilton Wyatt-Luth" userId="9e6132f4-b193-401d-be3d-ef220b688fa0" providerId="ADAL" clId="{061A211D-CA1F-4FCC-8177-AF7EECB229CB}" dt="2022-04-04T14:15:03.126" v="354" actId="115"/>
        <pc:sldMkLst>
          <pc:docMk/>
          <pc:sldMk cId="0" sldId="260"/>
        </pc:sldMkLst>
        <pc:spChg chg="mod">
          <ac:chgData name="Hamilton Wyatt-Luth" userId="9e6132f4-b193-401d-be3d-ef220b688fa0" providerId="ADAL" clId="{061A211D-CA1F-4FCC-8177-AF7EECB229CB}" dt="2022-04-04T14:15:03.126" v="354" actId="115"/>
          <ac:spMkLst>
            <pc:docMk/>
            <pc:sldMk cId="0" sldId="260"/>
            <ac:spMk id="4" creationId="{00000000-0000-0000-0000-000000000000}"/>
          </ac:spMkLst>
        </pc:spChg>
      </pc:sldChg>
      <pc:sldChg chg="del">
        <pc:chgData name="Hamilton Wyatt-Luth" userId="9e6132f4-b193-401d-be3d-ef220b688fa0" providerId="ADAL" clId="{061A211D-CA1F-4FCC-8177-AF7EECB229CB}" dt="2022-04-01T14:00:19.813" v="10" actId="47"/>
        <pc:sldMkLst>
          <pc:docMk/>
          <pc:sldMk cId="201548354" sldId="284"/>
        </pc:sldMkLst>
      </pc:sldChg>
      <pc:sldChg chg="del">
        <pc:chgData name="Hamilton Wyatt-Luth" userId="9e6132f4-b193-401d-be3d-ef220b688fa0" providerId="ADAL" clId="{061A211D-CA1F-4FCC-8177-AF7EECB229CB}" dt="2022-04-01T14:00:17.498" v="7" actId="47"/>
        <pc:sldMkLst>
          <pc:docMk/>
          <pc:sldMk cId="1636118348" sldId="286"/>
        </pc:sldMkLst>
      </pc:sldChg>
      <pc:sldChg chg="del">
        <pc:chgData name="Hamilton Wyatt-Luth" userId="9e6132f4-b193-401d-be3d-ef220b688fa0" providerId="ADAL" clId="{061A211D-CA1F-4FCC-8177-AF7EECB229CB}" dt="2022-04-01T14:00:19.131" v="9" actId="47"/>
        <pc:sldMkLst>
          <pc:docMk/>
          <pc:sldMk cId="531155765" sldId="288"/>
        </pc:sldMkLst>
      </pc:sldChg>
      <pc:sldChg chg="del">
        <pc:chgData name="Hamilton Wyatt-Luth" userId="9e6132f4-b193-401d-be3d-ef220b688fa0" providerId="ADAL" clId="{061A211D-CA1F-4FCC-8177-AF7EECB229CB}" dt="2022-04-01T14:00:18.419" v="8" actId="47"/>
        <pc:sldMkLst>
          <pc:docMk/>
          <pc:sldMk cId="2640049949" sldId="289"/>
        </pc:sldMkLst>
      </pc:sldChg>
      <pc:sldChg chg="delSp modSp add mod">
        <pc:chgData name="Hamilton Wyatt-Luth" userId="9e6132f4-b193-401d-be3d-ef220b688fa0" providerId="ADAL" clId="{061A211D-CA1F-4FCC-8177-AF7EECB229CB}" dt="2022-04-04T15:20:43.349" v="357" actId="20577"/>
        <pc:sldMkLst>
          <pc:docMk/>
          <pc:sldMk cId="3633575539" sldId="290"/>
        </pc:sldMkLst>
        <pc:spChg chg="mod">
          <ac:chgData name="Hamilton Wyatt-Luth" userId="9e6132f4-b193-401d-be3d-ef220b688fa0" providerId="ADAL" clId="{061A211D-CA1F-4FCC-8177-AF7EECB229CB}" dt="2022-04-01T14:03:44.515" v="83" actId="14100"/>
          <ac:spMkLst>
            <pc:docMk/>
            <pc:sldMk cId="3633575539" sldId="290"/>
            <ac:spMk id="5" creationId="{9AD5A022-97F3-4B3A-8A6F-97AC126EBB59}"/>
          </ac:spMkLst>
        </pc:spChg>
        <pc:spChg chg="del">
          <ac:chgData name="Hamilton Wyatt-Luth" userId="9e6132f4-b193-401d-be3d-ef220b688fa0" providerId="ADAL" clId="{061A211D-CA1F-4FCC-8177-AF7EECB229CB}" dt="2022-04-01T13:59:04.055" v="2" actId="478"/>
          <ac:spMkLst>
            <pc:docMk/>
            <pc:sldMk cId="3633575539" sldId="290"/>
            <ac:spMk id="6" creationId="{00000000-0000-0000-0000-000000000000}"/>
          </ac:spMkLst>
        </pc:spChg>
        <pc:spChg chg="mod">
          <ac:chgData name="Hamilton Wyatt-Luth" userId="9e6132f4-b193-401d-be3d-ef220b688fa0" providerId="ADAL" clId="{061A211D-CA1F-4FCC-8177-AF7EECB229CB}" dt="2022-04-01T14:03:21.413" v="81" actId="20577"/>
          <ac:spMkLst>
            <pc:docMk/>
            <pc:sldMk cId="3633575539" sldId="290"/>
            <ac:spMk id="12" creationId="{00000000-0000-0000-0000-000000000000}"/>
          </ac:spMkLst>
        </pc:spChg>
        <pc:spChg chg="mod">
          <ac:chgData name="Hamilton Wyatt-Luth" userId="9e6132f4-b193-401d-be3d-ef220b688fa0" providerId="ADAL" clId="{061A211D-CA1F-4FCC-8177-AF7EECB229CB}" dt="2022-04-04T15:20:43.349" v="357" actId="20577"/>
          <ac:spMkLst>
            <pc:docMk/>
            <pc:sldMk cId="3633575539" sldId="290"/>
            <ac:spMk id="13" creationId="{00000000-0000-0000-0000-000000000000}"/>
          </ac:spMkLst>
        </pc:spChg>
        <pc:picChg chg="del">
          <ac:chgData name="Hamilton Wyatt-Luth" userId="9e6132f4-b193-401d-be3d-ef220b688fa0" providerId="ADAL" clId="{061A211D-CA1F-4FCC-8177-AF7EECB229CB}" dt="2022-04-01T13:59:01.801" v="1" actId="478"/>
          <ac:picMkLst>
            <pc:docMk/>
            <pc:sldMk cId="3633575539" sldId="290"/>
            <ac:picMk id="3" creationId="{00000000-0000-0000-0000-000000000000}"/>
          </ac:picMkLst>
        </pc:picChg>
        <pc:picChg chg="mod">
          <ac:chgData name="Hamilton Wyatt-Luth" userId="9e6132f4-b193-401d-be3d-ef220b688fa0" providerId="ADAL" clId="{061A211D-CA1F-4FCC-8177-AF7EECB229CB}" dt="2022-04-04T14:12:55.197" v="347"/>
          <ac:picMkLst>
            <pc:docMk/>
            <pc:sldMk cId="3633575539" sldId="290"/>
            <ac:picMk id="4" creationId="{4B23D794-9A81-46CD-A2AE-35F18986CB3C}"/>
          </ac:picMkLst>
        </pc:picChg>
      </pc:sldChg>
      <pc:sldChg chg="modSp add mod">
        <pc:chgData name="Hamilton Wyatt-Luth" userId="9e6132f4-b193-401d-be3d-ef220b688fa0" providerId="ADAL" clId="{061A211D-CA1F-4FCC-8177-AF7EECB229CB}" dt="2022-04-04T14:11:30.080" v="344"/>
        <pc:sldMkLst>
          <pc:docMk/>
          <pc:sldMk cId="707418712" sldId="291"/>
        </pc:sldMkLst>
        <pc:spChg chg="mod">
          <ac:chgData name="Hamilton Wyatt-Luth" userId="9e6132f4-b193-401d-be3d-ef220b688fa0" providerId="ADAL" clId="{061A211D-CA1F-4FCC-8177-AF7EECB229CB}" dt="2022-04-04T14:04:46.827" v="340" actId="14100"/>
          <ac:spMkLst>
            <pc:docMk/>
            <pc:sldMk cId="707418712" sldId="291"/>
            <ac:spMk id="5" creationId="{9AD5A022-97F3-4B3A-8A6F-97AC126EBB59}"/>
          </ac:spMkLst>
        </pc:spChg>
        <pc:spChg chg="mod">
          <ac:chgData name="Hamilton Wyatt-Luth" userId="9e6132f4-b193-401d-be3d-ef220b688fa0" providerId="ADAL" clId="{061A211D-CA1F-4FCC-8177-AF7EECB229CB}" dt="2022-04-04T14:06:25.595" v="341"/>
          <ac:spMkLst>
            <pc:docMk/>
            <pc:sldMk cId="707418712" sldId="291"/>
            <ac:spMk id="12" creationId="{00000000-0000-0000-0000-000000000000}"/>
          </ac:spMkLst>
        </pc:spChg>
        <pc:spChg chg="mod">
          <ac:chgData name="Hamilton Wyatt-Luth" userId="9e6132f4-b193-401d-be3d-ef220b688fa0" providerId="ADAL" clId="{061A211D-CA1F-4FCC-8177-AF7EECB229CB}" dt="2022-04-04T14:07:44.861" v="343" actId="6549"/>
          <ac:spMkLst>
            <pc:docMk/>
            <pc:sldMk cId="707418712" sldId="291"/>
            <ac:spMk id="13" creationId="{00000000-0000-0000-0000-000000000000}"/>
          </ac:spMkLst>
        </pc:spChg>
        <pc:picChg chg="mod">
          <ac:chgData name="Hamilton Wyatt-Luth" userId="9e6132f4-b193-401d-be3d-ef220b688fa0" providerId="ADAL" clId="{061A211D-CA1F-4FCC-8177-AF7EECB229CB}" dt="2022-04-04T14:11:30.080" v="344"/>
          <ac:picMkLst>
            <pc:docMk/>
            <pc:sldMk cId="707418712" sldId="291"/>
            <ac:picMk id="4" creationId="{4B23D794-9A81-46CD-A2AE-35F18986CB3C}"/>
          </ac:picMkLst>
        </pc:picChg>
      </pc:sldChg>
      <pc:sldChg chg="addSp delSp modSp add mod modAnim">
        <pc:chgData name="Hamilton Wyatt-Luth" userId="9e6132f4-b193-401d-be3d-ef220b688fa0" providerId="ADAL" clId="{061A211D-CA1F-4FCC-8177-AF7EECB229CB}" dt="2022-04-04T13:40:04.918" v="280" actId="20577"/>
        <pc:sldMkLst>
          <pc:docMk/>
          <pc:sldMk cId="1164226516" sldId="292"/>
        </pc:sldMkLst>
        <pc:spChg chg="mod">
          <ac:chgData name="Hamilton Wyatt-Luth" userId="9e6132f4-b193-401d-be3d-ef220b688fa0" providerId="ADAL" clId="{061A211D-CA1F-4FCC-8177-AF7EECB229CB}" dt="2022-04-04T13:38:36.102" v="272" actId="20577"/>
          <ac:spMkLst>
            <pc:docMk/>
            <pc:sldMk cId="1164226516" sldId="292"/>
            <ac:spMk id="5" creationId="{9AD5A022-97F3-4B3A-8A6F-97AC126EBB59}"/>
          </ac:spMkLst>
        </pc:spChg>
        <pc:spChg chg="mod">
          <ac:chgData name="Hamilton Wyatt-Luth" userId="9e6132f4-b193-401d-be3d-ef220b688fa0" providerId="ADAL" clId="{061A211D-CA1F-4FCC-8177-AF7EECB229CB}" dt="2022-04-04T13:36:29.494" v="218" actId="20577"/>
          <ac:spMkLst>
            <pc:docMk/>
            <pc:sldMk cId="1164226516" sldId="292"/>
            <ac:spMk id="12" creationId="{00000000-0000-0000-0000-000000000000}"/>
          </ac:spMkLst>
        </pc:spChg>
        <pc:spChg chg="mod">
          <ac:chgData name="Hamilton Wyatt-Luth" userId="9e6132f4-b193-401d-be3d-ef220b688fa0" providerId="ADAL" clId="{061A211D-CA1F-4FCC-8177-AF7EECB229CB}" dt="2022-04-04T13:40:04.918" v="280" actId="20577"/>
          <ac:spMkLst>
            <pc:docMk/>
            <pc:sldMk cId="1164226516" sldId="292"/>
            <ac:spMk id="13" creationId="{00000000-0000-0000-0000-000000000000}"/>
          </ac:spMkLst>
        </pc:spChg>
        <pc:picChg chg="add mod">
          <ac:chgData name="Hamilton Wyatt-Luth" userId="9e6132f4-b193-401d-be3d-ef220b688fa0" providerId="ADAL" clId="{061A211D-CA1F-4FCC-8177-AF7EECB229CB}" dt="2022-04-04T13:39:36.870" v="277" actId="14100"/>
          <ac:picMkLst>
            <pc:docMk/>
            <pc:sldMk cId="1164226516" sldId="292"/>
            <ac:picMk id="2" creationId="{2991C7C5-F419-4FD1-9A36-EBF688C3CF6A}"/>
          </ac:picMkLst>
        </pc:picChg>
        <pc:picChg chg="del">
          <ac:chgData name="Hamilton Wyatt-Luth" userId="9e6132f4-b193-401d-be3d-ef220b688fa0" providerId="ADAL" clId="{061A211D-CA1F-4FCC-8177-AF7EECB229CB}" dt="2022-04-04T13:39:34.144" v="276" actId="478"/>
          <ac:picMkLst>
            <pc:docMk/>
            <pc:sldMk cId="1164226516" sldId="292"/>
            <ac:picMk id="4" creationId="{4B23D794-9A81-46CD-A2AE-35F18986CB3C}"/>
          </ac:picMkLst>
        </pc:picChg>
      </pc:sldChg>
      <pc:sldChg chg="modSp add">
        <pc:chgData name="Hamilton Wyatt-Luth" userId="9e6132f4-b193-401d-be3d-ef220b688fa0" providerId="ADAL" clId="{061A211D-CA1F-4FCC-8177-AF7EECB229CB}" dt="2022-04-04T14:14:04.972" v="350"/>
        <pc:sldMkLst>
          <pc:docMk/>
          <pc:sldMk cId="3594298262" sldId="293"/>
        </pc:sldMkLst>
        <pc:picChg chg="mod">
          <ac:chgData name="Hamilton Wyatt-Luth" userId="9e6132f4-b193-401d-be3d-ef220b688fa0" providerId="ADAL" clId="{061A211D-CA1F-4FCC-8177-AF7EECB229CB}" dt="2022-04-04T14:14:04.972" v="350"/>
          <ac:picMkLst>
            <pc:docMk/>
            <pc:sldMk cId="3594298262" sldId="293"/>
            <ac:picMk id="4" creationId="{4B23D794-9A81-46CD-A2AE-35F18986CB3C}"/>
          </ac:picMkLst>
        </pc:picChg>
      </pc:sldChg>
    </pc:docChg>
  </pc:docChgLst>
  <pc:docChgLst>
    <pc:chgData name="Hamilton Wyatt-Luth" userId="S::hwluth@archnewyork.org::4587ed3c-5316-46a9-95f7-7d20e7994b35" providerId="AD" clId="Web-{20D762D7-0238-FDC3-D37C-ADBC1854D04F}"/>
    <pc:docChg chg="addSld modSld">
      <pc:chgData name="Hamilton Wyatt-Luth" userId="S::hwluth@archnewyork.org::4587ed3c-5316-46a9-95f7-7d20e7994b35" providerId="AD" clId="Web-{20D762D7-0238-FDC3-D37C-ADBC1854D04F}" dt="2022-03-07T16:03:47.211" v="184" actId="20577"/>
      <pc:docMkLst>
        <pc:docMk/>
      </pc:docMkLst>
      <pc:sldChg chg="addSp delSp modSp delAnim">
        <pc:chgData name="Hamilton Wyatt-Luth" userId="S::hwluth@archnewyork.org::4587ed3c-5316-46a9-95f7-7d20e7994b35" providerId="AD" clId="Web-{20D762D7-0238-FDC3-D37C-ADBC1854D04F}" dt="2022-03-07T15:56:21.680" v="117"/>
        <pc:sldMkLst>
          <pc:docMk/>
          <pc:sldMk cId="0" sldId="256"/>
        </pc:sldMkLst>
        <pc:spChg chg="add mod">
          <ac:chgData name="Hamilton Wyatt-Luth" userId="S::hwluth@archnewyork.org::4587ed3c-5316-46a9-95f7-7d20e7994b35" providerId="AD" clId="Web-{20D762D7-0238-FDC3-D37C-ADBC1854D04F}" dt="2022-03-07T15:53:08.799" v="116" actId="1076"/>
          <ac:spMkLst>
            <pc:docMk/>
            <pc:sldMk cId="0" sldId="256"/>
            <ac:spMk id="5" creationId="{9AD5A022-97F3-4B3A-8A6F-97AC126EBB59}"/>
          </ac:spMkLst>
        </pc:spChg>
        <pc:spChg chg="add del">
          <ac:chgData name="Hamilton Wyatt-Luth" userId="S::hwluth@archnewyork.org::4587ed3c-5316-46a9-95f7-7d20e7994b35" providerId="AD" clId="Web-{20D762D7-0238-FDC3-D37C-ADBC1854D04F}" dt="2022-03-07T15:52:34.298" v="92"/>
          <ac:spMkLst>
            <pc:docMk/>
            <pc:sldMk cId="0" sldId="256"/>
            <ac:spMk id="7" creationId="{8D44D9BF-BCF7-4EDD-8499-8D9A39B4F613}"/>
          </ac:spMkLst>
        </pc:spChg>
        <pc:spChg chg="mod">
          <ac:chgData name="Hamilton Wyatt-Luth" userId="S::hwluth@archnewyork.org::4587ed3c-5316-46a9-95f7-7d20e7994b35" providerId="AD" clId="Web-{20D762D7-0238-FDC3-D37C-ADBC1854D04F}" dt="2022-03-07T15:49:23.760" v="59" actId="1076"/>
          <ac:spMkLst>
            <pc:docMk/>
            <pc:sldMk cId="0" sldId="256"/>
            <ac:spMk id="12" creationId="{00000000-0000-0000-0000-000000000000}"/>
          </ac:spMkLst>
        </pc:spChg>
        <pc:spChg chg="mod">
          <ac:chgData name="Hamilton Wyatt-Luth" userId="S::hwluth@archnewyork.org::4587ed3c-5316-46a9-95f7-7d20e7994b35" providerId="AD" clId="Web-{20D762D7-0238-FDC3-D37C-ADBC1854D04F}" dt="2022-03-07T15:51:46.577" v="89" actId="20577"/>
          <ac:spMkLst>
            <pc:docMk/>
            <pc:sldMk cId="0" sldId="256"/>
            <ac:spMk id="13" creationId="{00000000-0000-0000-0000-000000000000}"/>
          </ac:spMkLst>
        </pc:spChg>
        <pc:spChg chg="mod">
          <ac:chgData name="Hamilton Wyatt-Luth" userId="S::hwluth@archnewyork.org::4587ed3c-5316-46a9-95f7-7d20e7994b35" providerId="AD" clId="Web-{20D762D7-0238-FDC3-D37C-ADBC1854D04F}" dt="2022-03-07T15:50:31.075" v="72" actId="20577"/>
          <ac:spMkLst>
            <pc:docMk/>
            <pc:sldMk cId="0" sldId="256"/>
            <ac:spMk id="14" creationId="{00000000-0000-0000-0000-000000000000}"/>
          </ac:spMkLst>
        </pc:spChg>
        <pc:picChg chg="del">
          <ac:chgData name="Hamilton Wyatt-Luth" userId="S::hwluth@archnewyork.org::4587ed3c-5316-46a9-95f7-7d20e7994b35" providerId="AD" clId="Web-{20D762D7-0238-FDC3-D37C-ADBC1854D04F}" dt="2022-03-07T15:48:15.008" v="35"/>
          <ac:picMkLst>
            <pc:docMk/>
            <pc:sldMk cId="0" sldId="256"/>
            <ac:picMk id="2" creationId="{6143E954-AB53-48D1-A8F0-0004BF062526}"/>
          </ac:picMkLst>
        </pc:picChg>
        <pc:picChg chg="mod">
          <ac:chgData name="Hamilton Wyatt-Luth" userId="S::hwluth@archnewyork.org::4587ed3c-5316-46a9-95f7-7d20e7994b35" providerId="AD" clId="Web-{20D762D7-0238-FDC3-D37C-ADBC1854D04F}" dt="2022-03-07T15:56:21.680" v="117"/>
          <ac:picMkLst>
            <pc:docMk/>
            <pc:sldMk cId="0" sldId="256"/>
            <ac:picMk id="3" creationId="{00000000-0000-0000-0000-000000000000}"/>
          </ac:picMkLst>
        </pc:picChg>
        <pc:picChg chg="add mod">
          <ac:chgData name="Hamilton Wyatt-Luth" userId="S::hwluth@archnewyork.org::4587ed3c-5316-46a9-95f7-7d20e7994b35" providerId="AD" clId="Web-{20D762D7-0238-FDC3-D37C-ADBC1854D04F}" dt="2022-03-07T15:49:16.603" v="58" actId="1076"/>
          <ac:picMkLst>
            <pc:docMk/>
            <pc:sldMk cId="0" sldId="256"/>
            <ac:picMk id="4" creationId="{4B23D794-9A81-46CD-A2AE-35F18986CB3C}"/>
          </ac:picMkLst>
        </pc:picChg>
      </pc:sldChg>
      <pc:sldChg chg="addSp delSp modSp delAnim">
        <pc:chgData name="Hamilton Wyatt-Luth" userId="S::hwluth@archnewyork.org::4587ed3c-5316-46a9-95f7-7d20e7994b35" providerId="AD" clId="Web-{20D762D7-0238-FDC3-D37C-ADBC1854D04F}" dt="2022-03-07T16:03:47.211" v="184" actId="20577"/>
        <pc:sldMkLst>
          <pc:docMk/>
          <pc:sldMk cId="1636118348" sldId="286"/>
        </pc:sldMkLst>
        <pc:spChg chg="mod">
          <ac:chgData name="Hamilton Wyatt-Luth" userId="S::hwluth@archnewyork.org::4587ed3c-5316-46a9-95f7-7d20e7994b35" providerId="AD" clId="Web-{20D762D7-0238-FDC3-D37C-ADBC1854D04F}" dt="2022-03-07T16:03:47.211" v="184" actId="20577"/>
          <ac:spMkLst>
            <pc:docMk/>
            <pc:sldMk cId="1636118348" sldId="286"/>
            <ac:spMk id="4" creationId="{00000000-0000-0000-0000-000000000000}"/>
          </ac:spMkLst>
        </pc:spChg>
        <pc:spChg chg="mod">
          <ac:chgData name="Hamilton Wyatt-Luth" userId="S::hwluth@archnewyork.org::4587ed3c-5316-46a9-95f7-7d20e7994b35" providerId="AD" clId="Web-{20D762D7-0238-FDC3-D37C-ADBC1854D04F}" dt="2022-03-07T16:00:39.502" v="131" actId="20577"/>
          <ac:spMkLst>
            <pc:docMk/>
            <pc:sldMk cId="1636118348" sldId="286"/>
            <ac:spMk id="5" creationId="{00000000-0000-0000-0000-000000000000}"/>
          </ac:spMkLst>
        </pc:spChg>
        <pc:spChg chg="mod">
          <ac:chgData name="Hamilton Wyatt-Luth" userId="S::hwluth@archnewyork.org::4587ed3c-5316-46a9-95f7-7d20e7994b35" providerId="AD" clId="Web-{20D762D7-0238-FDC3-D37C-ADBC1854D04F}" dt="2022-03-07T16:00:22.595" v="125" actId="20577"/>
          <ac:spMkLst>
            <pc:docMk/>
            <pc:sldMk cId="1636118348" sldId="286"/>
            <ac:spMk id="7" creationId="{00000000-0000-0000-0000-000000000000}"/>
          </ac:spMkLst>
        </pc:spChg>
        <pc:spChg chg="add mod">
          <ac:chgData name="Hamilton Wyatt-Luth" userId="S::hwluth@archnewyork.org::4587ed3c-5316-46a9-95f7-7d20e7994b35" providerId="AD" clId="Web-{20D762D7-0238-FDC3-D37C-ADBC1854D04F}" dt="2022-03-07T16:01:47.238" v="159" actId="14100"/>
          <ac:spMkLst>
            <pc:docMk/>
            <pc:sldMk cId="1636118348" sldId="286"/>
            <ac:spMk id="10" creationId="{67099E6D-52B7-4DF6-B804-248500AB65E7}"/>
          </ac:spMkLst>
        </pc:spChg>
        <pc:picChg chg="del">
          <ac:chgData name="Hamilton Wyatt-Luth" userId="S::hwluth@archnewyork.org::4587ed3c-5316-46a9-95f7-7d20e7994b35" providerId="AD" clId="Web-{20D762D7-0238-FDC3-D37C-ADBC1854D04F}" dt="2022-03-07T16:01:11.097" v="137"/>
          <ac:picMkLst>
            <pc:docMk/>
            <pc:sldMk cId="1636118348" sldId="286"/>
            <ac:picMk id="2" creationId="{00000000-0000-0000-0000-000000000000}"/>
          </ac:picMkLst>
        </pc:picChg>
        <pc:picChg chg="del">
          <ac:chgData name="Hamilton Wyatt-Luth" userId="S::hwluth@archnewyork.org::4587ed3c-5316-46a9-95f7-7d20e7994b35" providerId="AD" clId="Web-{20D762D7-0238-FDC3-D37C-ADBC1854D04F}" dt="2022-03-07T16:01:02.018" v="134"/>
          <ac:picMkLst>
            <pc:docMk/>
            <pc:sldMk cId="1636118348" sldId="286"/>
            <ac:picMk id="6" creationId="{F70DB301-4D4A-4670-9C6B-CC38C3E14482}"/>
          </ac:picMkLst>
        </pc:picChg>
        <pc:picChg chg="add mod">
          <ac:chgData name="Hamilton Wyatt-Luth" userId="S::hwluth@archnewyork.org::4587ed3c-5316-46a9-95f7-7d20e7994b35" providerId="AD" clId="Web-{20D762D7-0238-FDC3-D37C-ADBC1854D04F}" dt="2022-03-07T16:01:15.503" v="138" actId="1076"/>
          <ac:picMkLst>
            <pc:docMk/>
            <pc:sldMk cId="1636118348" sldId="286"/>
            <ac:picMk id="8" creationId="{CDD62C37-A48E-4ADF-86EE-F44A0D7B05A2}"/>
          </ac:picMkLst>
        </pc:picChg>
      </pc:sldChg>
      <pc:sldChg chg="modSp">
        <pc:chgData name="Hamilton Wyatt-Luth" userId="S::hwluth@archnewyork.org::4587ed3c-5316-46a9-95f7-7d20e7994b35" providerId="AD" clId="Web-{20D762D7-0238-FDC3-D37C-ADBC1854D04F}" dt="2022-03-07T15:59:20.405" v="120" actId="20577"/>
        <pc:sldMkLst>
          <pc:docMk/>
          <pc:sldMk cId="531155765" sldId="288"/>
        </pc:sldMkLst>
        <pc:spChg chg="mod">
          <ac:chgData name="Hamilton Wyatt-Luth" userId="S::hwluth@archnewyork.org::4587ed3c-5316-46a9-95f7-7d20e7994b35" providerId="AD" clId="Web-{20D762D7-0238-FDC3-D37C-ADBC1854D04F}" dt="2022-03-07T15:59:20.405" v="120" actId="20577"/>
          <ac:spMkLst>
            <pc:docMk/>
            <pc:sldMk cId="531155765" sldId="288"/>
            <ac:spMk id="7" creationId="{00000000-0000-0000-0000-000000000000}"/>
          </ac:spMkLst>
        </pc:spChg>
      </pc:sldChg>
      <pc:sldChg chg="add replId">
        <pc:chgData name="Hamilton Wyatt-Luth" userId="S::hwluth@archnewyork.org::4587ed3c-5316-46a9-95f7-7d20e7994b35" providerId="AD" clId="Web-{20D762D7-0238-FDC3-D37C-ADBC1854D04F}" dt="2022-03-07T16:00:01.657" v="121"/>
        <pc:sldMkLst>
          <pc:docMk/>
          <pc:sldMk cId="2640049949" sldId="289"/>
        </pc:sldMkLst>
      </pc:sldChg>
    </pc:docChg>
  </pc:docChgLst>
  <pc:docChgLst>
    <pc:chgData name="Hamilton Wyatt-Luth" userId="S::hwluth@archnewyork.org::4587ed3c-5316-46a9-95f7-7d20e7994b35" providerId="AD" clId="Web-{950C534F-8A24-D843-F825-0FC6E3E3AB1B}"/>
    <pc:docChg chg="addSld delSld modSld">
      <pc:chgData name="Hamilton Wyatt-Luth" userId="S::hwluth@archnewyork.org::4587ed3c-5316-46a9-95f7-7d20e7994b35" providerId="AD" clId="Web-{950C534F-8A24-D843-F825-0FC6E3E3AB1B}" dt="2022-03-03T14:27:25.605" v="30" actId="20577"/>
      <pc:docMkLst>
        <pc:docMk/>
      </pc:docMkLst>
      <pc:sldChg chg="del">
        <pc:chgData name="Hamilton Wyatt-Luth" userId="S::hwluth@archnewyork.org::4587ed3c-5316-46a9-95f7-7d20e7994b35" providerId="AD" clId="Web-{950C534F-8A24-D843-F825-0FC6E3E3AB1B}" dt="2022-03-03T14:23:57.695" v="0"/>
        <pc:sldMkLst>
          <pc:docMk/>
          <pc:sldMk cId="3621292080" sldId="282"/>
        </pc:sldMkLst>
      </pc:sldChg>
      <pc:sldChg chg="addSp modSp addAnim">
        <pc:chgData name="Hamilton Wyatt-Luth" userId="S::hwluth@archnewyork.org::4587ed3c-5316-46a9-95f7-7d20e7994b35" providerId="AD" clId="Web-{950C534F-8A24-D843-F825-0FC6E3E3AB1B}" dt="2022-03-03T14:27:25.605" v="30" actId="20577"/>
        <pc:sldMkLst>
          <pc:docMk/>
          <pc:sldMk cId="1636118348" sldId="286"/>
        </pc:sldMkLst>
        <pc:spChg chg="mod">
          <ac:chgData name="Hamilton Wyatt-Luth" userId="S::hwluth@archnewyork.org::4587ed3c-5316-46a9-95f7-7d20e7994b35" providerId="AD" clId="Web-{950C534F-8A24-D843-F825-0FC6E3E3AB1B}" dt="2022-03-03T14:27:00.885" v="27" actId="20577"/>
          <ac:spMkLst>
            <pc:docMk/>
            <pc:sldMk cId="1636118348" sldId="286"/>
            <ac:spMk id="4" creationId="{00000000-0000-0000-0000-000000000000}"/>
          </ac:spMkLst>
        </pc:spChg>
        <pc:spChg chg="mod">
          <ac:chgData name="Hamilton Wyatt-Luth" userId="S::hwluth@archnewyork.org::4587ed3c-5316-46a9-95f7-7d20e7994b35" providerId="AD" clId="Web-{950C534F-8A24-D843-F825-0FC6E3E3AB1B}" dt="2022-03-03T14:27:14.448" v="29" actId="20577"/>
          <ac:spMkLst>
            <pc:docMk/>
            <pc:sldMk cId="1636118348" sldId="286"/>
            <ac:spMk id="5" creationId="{00000000-0000-0000-0000-000000000000}"/>
          </ac:spMkLst>
        </pc:spChg>
        <pc:spChg chg="mod">
          <ac:chgData name="Hamilton Wyatt-Luth" userId="S::hwluth@archnewyork.org::4587ed3c-5316-46a9-95f7-7d20e7994b35" providerId="AD" clId="Web-{950C534F-8A24-D843-F825-0FC6E3E3AB1B}" dt="2022-03-03T14:27:25.605" v="30" actId="20577"/>
          <ac:spMkLst>
            <pc:docMk/>
            <pc:sldMk cId="1636118348" sldId="286"/>
            <ac:spMk id="7" creationId="{00000000-0000-0000-0000-000000000000}"/>
          </ac:spMkLst>
        </pc:spChg>
        <pc:picChg chg="add">
          <ac:chgData name="Hamilton Wyatt-Luth" userId="S::hwluth@archnewyork.org::4587ed3c-5316-46a9-95f7-7d20e7994b35" providerId="AD" clId="Web-{950C534F-8A24-D843-F825-0FC6E3E3AB1B}" dt="2022-03-03T14:26:13.978" v="11"/>
          <ac:picMkLst>
            <pc:docMk/>
            <pc:sldMk cId="1636118348" sldId="286"/>
            <ac:picMk id="6" creationId="{F70DB301-4D4A-4670-9C6B-CC38C3E14482}"/>
          </ac:picMkLst>
        </pc:picChg>
      </pc:sldChg>
      <pc:sldChg chg="delSp modSp add del replId">
        <pc:chgData name="Hamilton Wyatt-Luth" userId="S::hwluth@archnewyork.org::4587ed3c-5316-46a9-95f7-7d20e7994b35" providerId="AD" clId="Web-{950C534F-8A24-D843-F825-0FC6E3E3AB1B}" dt="2022-03-03T14:26:20.072" v="12"/>
        <pc:sldMkLst>
          <pc:docMk/>
          <pc:sldMk cId="2860167188" sldId="287"/>
        </pc:sldMkLst>
        <pc:spChg chg="del">
          <ac:chgData name="Hamilton Wyatt-Luth" userId="S::hwluth@archnewyork.org::4587ed3c-5316-46a9-95f7-7d20e7994b35" providerId="AD" clId="Web-{950C534F-8A24-D843-F825-0FC6E3E3AB1B}" dt="2022-03-03T14:25:23.649" v="4"/>
          <ac:spMkLst>
            <pc:docMk/>
            <pc:sldMk cId="2860167188" sldId="287"/>
            <ac:spMk id="6" creationId="{00000000-0000-0000-0000-000000000000}"/>
          </ac:spMkLst>
        </pc:spChg>
        <pc:spChg chg="mod">
          <ac:chgData name="Hamilton Wyatt-Luth" userId="S::hwluth@archnewyork.org::4587ed3c-5316-46a9-95f7-7d20e7994b35" providerId="AD" clId="Web-{950C534F-8A24-D843-F825-0FC6E3E3AB1B}" dt="2022-03-03T14:25:52.290" v="8" actId="1076"/>
          <ac:spMkLst>
            <pc:docMk/>
            <pc:sldMk cId="2860167188" sldId="287"/>
            <ac:spMk id="12" creationId="{00000000-0000-0000-0000-000000000000}"/>
          </ac:spMkLst>
        </pc:spChg>
        <pc:spChg chg="mod">
          <ac:chgData name="Hamilton Wyatt-Luth" userId="S::hwluth@archnewyork.org::4587ed3c-5316-46a9-95f7-7d20e7994b35" providerId="AD" clId="Web-{950C534F-8A24-D843-F825-0FC6E3E3AB1B}" dt="2022-03-03T14:25:59.525" v="9" actId="1076"/>
          <ac:spMkLst>
            <pc:docMk/>
            <pc:sldMk cId="2860167188" sldId="287"/>
            <ac:spMk id="13" creationId="{00000000-0000-0000-0000-000000000000}"/>
          </ac:spMkLst>
        </pc:spChg>
        <pc:picChg chg="mod">
          <ac:chgData name="Hamilton Wyatt-Luth" userId="S::hwluth@archnewyork.org::4587ed3c-5316-46a9-95f7-7d20e7994b35" providerId="AD" clId="Web-{950C534F-8A24-D843-F825-0FC6E3E3AB1B}" dt="2022-03-03T14:25:42.603" v="7" actId="1076"/>
          <ac:picMkLst>
            <pc:docMk/>
            <pc:sldMk cId="2860167188" sldId="287"/>
            <ac:picMk id="2" creationId="{6143E954-AB53-48D1-A8F0-0004BF062526}"/>
          </ac:picMkLst>
        </pc:picChg>
        <pc:picChg chg="del">
          <ac:chgData name="Hamilton Wyatt-Luth" userId="S::hwluth@archnewyork.org::4587ed3c-5316-46a9-95f7-7d20e7994b35" providerId="AD" clId="Web-{950C534F-8A24-D843-F825-0FC6E3E3AB1B}" dt="2022-03-03T14:25:21.587" v="3"/>
          <ac:picMkLst>
            <pc:docMk/>
            <pc:sldMk cId="2860167188" sldId="287"/>
            <ac:picMk id="3" creationId="{00000000-0000-0000-0000-000000000000}"/>
          </ac:picMkLst>
        </pc:picChg>
      </pc:sldChg>
      <pc:sldChg chg="add replId">
        <pc:chgData name="Hamilton Wyatt-Luth" userId="S::hwluth@archnewyork.org::4587ed3c-5316-46a9-95f7-7d20e7994b35" providerId="AD" clId="Web-{950C534F-8A24-D843-F825-0FC6E3E3AB1B}" dt="2022-03-03T14:26:08.541" v="10"/>
        <pc:sldMkLst>
          <pc:docMk/>
          <pc:sldMk cId="531155765" sldId="288"/>
        </pc:sldMkLst>
      </pc:sldChg>
      <pc:sldChg chg="del">
        <pc:chgData name="Hamilton Wyatt-Luth" userId="S::hwluth@archnewyork.org::4587ed3c-5316-46a9-95f7-7d20e7994b35" providerId="AD" clId="Web-{950C534F-8A24-D843-F825-0FC6E3E3AB1B}" dt="2022-03-03T14:24:11.273" v="1"/>
        <pc:sldMkLst>
          <pc:docMk/>
          <pc:sldMk cId="3975690565"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70876A5-60B9-42FA-8604-531E80D4535F}" type="datetimeFigureOut">
              <a:rPr lang="en-US" smtClean="0"/>
              <a:pPr/>
              <a:t>4/4/2022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89F23C0-16CD-4105-94BD-072E8460E445}"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2A2218B-E55A-4E00-8814-E28EB7DBA935}" type="datetimeFigureOut">
              <a:rPr lang="en-US" smtClean="0"/>
              <a:pPr/>
              <a:t>4/4/2022</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2081FF5-4D1C-4B14-9282-3F29E62BFC8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1FF5-4D1C-4B14-9282-3F29E62BFC8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1FF5-4D1C-4B14-9282-3F29E62BFC81}" type="slidenum">
              <a:rPr lang="en-US" smtClean="0"/>
              <a:pPr/>
              <a:t>2</a:t>
            </a:fld>
            <a:endParaRPr lang="en-US"/>
          </a:p>
        </p:txBody>
      </p:sp>
    </p:spTree>
    <p:extLst>
      <p:ext uri="{BB962C8B-B14F-4D97-AF65-F5344CB8AC3E}">
        <p14:creationId xmlns:p14="http://schemas.microsoft.com/office/powerpoint/2010/main" val="427981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1FF5-4D1C-4B14-9282-3F29E62BFC81}" type="slidenum">
              <a:rPr lang="en-US" smtClean="0"/>
              <a:pPr/>
              <a:t>3</a:t>
            </a:fld>
            <a:endParaRPr lang="en-US"/>
          </a:p>
        </p:txBody>
      </p:sp>
    </p:spTree>
    <p:extLst>
      <p:ext uri="{BB962C8B-B14F-4D97-AF65-F5344CB8AC3E}">
        <p14:creationId xmlns:p14="http://schemas.microsoft.com/office/powerpoint/2010/main" val="2864974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1FF5-4D1C-4B14-9282-3F29E62BFC81}" type="slidenum">
              <a:rPr lang="en-US" smtClean="0"/>
              <a:pPr/>
              <a:t>4</a:t>
            </a:fld>
            <a:endParaRPr lang="en-US"/>
          </a:p>
        </p:txBody>
      </p:sp>
    </p:spTree>
    <p:extLst>
      <p:ext uri="{BB962C8B-B14F-4D97-AF65-F5344CB8AC3E}">
        <p14:creationId xmlns:p14="http://schemas.microsoft.com/office/powerpoint/2010/main" val="935800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81FF5-4D1C-4B14-9282-3F29E62BFC81}" type="slidenum">
              <a:rPr lang="en-US" smtClean="0"/>
              <a:pPr/>
              <a:t>5</a:t>
            </a:fld>
            <a:endParaRPr lang="en-US"/>
          </a:p>
        </p:txBody>
      </p:sp>
    </p:spTree>
    <p:extLst>
      <p:ext uri="{BB962C8B-B14F-4D97-AF65-F5344CB8AC3E}">
        <p14:creationId xmlns:p14="http://schemas.microsoft.com/office/powerpoint/2010/main" val="3064964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r>
              <a:rPr lang="en-US"/>
              <a:t>9/26/2017</a:t>
            </a:r>
          </a:p>
        </p:txBody>
      </p:sp>
      <p:sp>
        <p:nvSpPr>
          <p:cNvPr id="5" name="Footer Placeholder 4"/>
          <p:cNvSpPr>
            <a:spLocks noGrp="1"/>
          </p:cNvSpPr>
          <p:nvPr>
            <p:ph type="ftr" sz="quarter" idx="11"/>
          </p:nvPr>
        </p:nvSpPr>
        <p:spPr/>
        <p:txBody>
          <a:bodyPr/>
          <a:lstStyle/>
          <a:p>
            <a:r>
              <a:rPr lang="en-US"/>
              <a:t>Monday, September 30,  2019</a:t>
            </a:r>
          </a:p>
        </p:txBody>
      </p:sp>
      <p:sp>
        <p:nvSpPr>
          <p:cNvPr id="6" name="Slide Number Placeholder 5"/>
          <p:cNvSpPr>
            <a:spLocks noGrp="1"/>
          </p:cNvSpPr>
          <p:nvPr>
            <p:ph type="sldNum" sz="quarter" idx="12"/>
          </p:nvPr>
        </p:nvSpPr>
        <p:spPr/>
        <p:txBody>
          <a:bodyPr/>
          <a:lstStyle/>
          <a:p>
            <a:fld id="{7016AEA9-99FC-452C-B468-069E90DE6273}" type="slidenum">
              <a:rPr lang="en-US" smtClean="0"/>
              <a:pPr/>
              <a:t>‹#›</a:t>
            </a:fld>
            <a:endParaRPr lang="en-US"/>
          </a:p>
        </p:txBody>
      </p:sp>
    </p:spTree>
    <p:extLst>
      <p:ext uri="{BB962C8B-B14F-4D97-AF65-F5344CB8AC3E}">
        <p14:creationId xmlns:p14="http://schemas.microsoft.com/office/powerpoint/2010/main" val="371411165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9/26/2017</a:t>
            </a:r>
          </a:p>
        </p:txBody>
      </p:sp>
      <p:sp>
        <p:nvSpPr>
          <p:cNvPr id="5" name="Footer Placeholder 4"/>
          <p:cNvSpPr>
            <a:spLocks noGrp="1"/>
          </p:cNvSpPr>
          <p:nvPr>
            <p:ph type="ftr" sz="quarter" idx="11"/>
          </p:nvPr>
        </p:nvSpPr>
        <p:spPr/>
        <p:txBody>
          <a:bodyPr/>
          <a:lstStyle/>
          <a:p>
            <a:r>
              <a:rPr lang="en-US"/>
              <a:t>Monday, September 30,  2019</a:t>
            </a:r>
          </a:p>
        </p:txBody>
      </p:sp>
      <p:sp>
        <p:nvSpPr>
          <p:cNvPr id="6" name="Slide Number Placeholder 5"/>
          <p:cNvSpPr>
            <a:spLocks noGrp="1"/>
          </p:cNvSpPr>
          <p:nvPr>
            <p:ph type="sldNum" sz="quarter" idx="12"/>
          </p:nvPr>
        </p:nvSpPr>
        <p:spPr/>
        <p:txBody>
          <a:bodyPr/>
          <a:lstStyle/>
          <a:p>
            <a:fld id="{7016AEA9-99FC-452C-B468-069E90DE6273}" type="slidenum">
              <a:rPr lang="en-US" smtClean="0"/>
              <a:pPr/>
              <a:t>‹#›</a:t>
            </a:fld>
            <a:endParaRPr lang="en-US"/>
          </a:p>
        </p:txBody>
      </p:sp>
    </p:spTree>
    <p:extLst>
      <p:ext uri="{BB962C8B-B14F-4D97-AF65-F5344CB8AC3E}">
        <p14:creationId xmlns:p14="http://schemas.microsoft.com/office/powerpoint/2010/main" val="1125260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9/26/2017</a:t>
            </a:r>
          </a:p>
        </p:txBody>
      </p:sp>
      <p:sp>
        <p:nvSpPr>
          <p:cNvPr id="5" name="Footer Placeholder 4"/>
          <p:cNvSpPr>
            <a:spLocks noGrp="1"/>
          </p:cNvSpPr>
          <p:nvPr>
            <p:ph type="ftr" sz="quarter" idx="11"/>
          </p:nvPr>
        </p:nvSpPr>
        <p:spPr/>
        <p:txBody>
          <a:bodyPr/>
          <a:lstStyle/>
          <a:p>
            <a:r>
              <a:rPr lang="en-US"/>
              <a:t>Monday, September 30,  2019</a:t>
            </a:r>
          </a:p>
        </p:txBody>
      </p:sp>
      <p:sp>
        <p:nvSpPr>
          <p:cNvPr id="6" name="Slide Number Placeholder 5"/>
          <p:cNvSpPr>
            <a:spLocks noGrp="1"/>
          </p:cNvSpPr>
          <p:nvPr>
            <p:ph type="sldNum" sz="quarter" idx="12"/>
          </p:nvPr>
        </p:nvSpPr>
        <p:spPr/>
        <p:txBody>
          <a:bodyPr/>
          <a:lstStyle/>
          <a:p>
            <a:fld id="{7016AEA9-99FC-452C-B468-069E90DE6273}" type="slidenum">
              <a:rPr lang="en-US" smtClean="0"/>
              <a:pPr/>
              <a:t>‹#›</a:t>
            </a:fld>
            <a:endParaRPr lang="en-US"/>
          </a:p>
        </p:txBody>
      </p:sp>
    </p:spTree>
    <p:extLst>
      <p:ext uri="{BB962C8B-B14F-4D97-AF65-F5344CB8AC3E}">
        <p14:creationId xmlns:p14="http://schemas.microsoft.com/office/powerpoint/2010/main" val="4288517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9/26/2017</a:t>
            </a:r>
          </a:p>
        </p:txBody>
      </p:sp>
      <p:sp>
        <p:nvSpPr>
          <p:cNvPr id="5" name="Footer Placeholder 4"/>
          <p:cNvSpPr>
            <a:spLocks noGrp="1"/>
          </p:cNvSpPr>
          <p:nvPr>
            <p:ph type="ftr" sz="quarter" idx="11"/>
          </p:nvPr>
        </p:nvSpPr>
        <p:spPr/>
        <p:txBody>
          <a:bodyPr/>
          <a:lstStyle/>
          <a:p>
            <a:r>
              <a:rPr lang="en-US"/>
              <a:t>Monday, September 30,  2019</a:t>
            </a:r>
          </a:p>
        </p:txBody>
      </p:sp>
      <p:sp>
        <p:nvSpPr>
          <p:cNvPr id="6" name="Slide Number Placeholder 5"/>
          <p:cNvSpPr>
            <a:spLocks noGrp="1"/>
          </p:cNvSpPr>
          <p:nvPr>
            <p:ph type="sldNum" sz="quarter" idx="12"/>
          </p:nvPr>
        </p:nvSpPr>
        <p:spPr/>
        <p:txBody>
          <a:bodyPr/>
          <a:lstStyle/>
          <a:p>
            <a:fld id="{7016AEA9-99FC-452C-B468-069E90DE6273}" type="slidenum">
              <a:rPr lang="en-US" smtClean="0"/>
              <a:pPr/>
              <a:t>‹#›</a:t>
            </a:fld>
            <a:endParaRPr lang="en-US"/>
          </a:p>
        </p:txBody>
      </p:sp>
    </p:spTree>
    <p:extLst>
      <p:ext uri="{BB962C8B-B14F-4D97-AF65-F5344CB8AC3E}">
        <p14:creationId xmlns:p14="http://schemas.microsoft.com/office/powerpoint/2010/main" val="2244441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9/26/2017</a:t>
            </a:r>
          </a:p>
        </p:txBody>
      </p:sp>
      <p:sp>
        <p:nvSpPr>
          <p:cNvPr id="5" name="Footer Placeholder 4"/>
          <p:cNvSpPr>
            <a:spLocks noGrp="1"/>
          </p:cNvSpPr>
          <p:nvPr>
            <p:ph type="ftr" sz="quarter" idx="11"/>
          </p:nvPr>
        </p:nvSpPr>
        <p:spPr/>
        <p:txBody>
          <a:bodyPr/>
          <a:lstStyle/>
          <a:p>
            <a:r>
              <a:rPr lang="en-US"/>
              <a:t>Monday, September 30,  2019</a:t>
            </a:r>
          </a:p>
        </p:txBody>
      </p:sp>
      <p:sp>
        <p:nvSpPr>
          <p:cNvPr id="6" name="Slide Number Placeholder 5"/>
          <p:cNvSpPr>
            <a:spLocks noGrp="1"/>
          </p:cNvSpPr>
          <p:nvPr>
            <p:ph type="sldNum" sz="quarter" idx="12"/>
          </p:nvPr>
        </p:nvSpPr>
        <p:spPr/>
        <p:txBody>
          <a:bodyPr/>
          <a:lstStyle/>
          <a:p>
            <a:fld id="{7016AEA9-99FC-452C-B468-069E90DE6273}" type="slidenum">
              <a:rPr lang="en-US" smtClean="0"/>
              <a:pPr/>
              <a:t>‹#›</a:t>
            </a:fld>
            <a:endParaRPr lang="en-US"/>
          </a:p>
        </p:txBody>
      </p:sp>
    </p:spTree>
    <p:extLst>
      <p:ext uri="{BB962C8B-B14F-4D97-AF65-F5344CB8AC3E}">
        <p14:creationId xmlns:p14="http://schemas.microsoft.com/office/powerpoint/2010/main" val="56730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9/26/2017</a:t>
            </a:r>
          </a:p>
        </p:txBody>
      </p:sp>
      <p:sp>
        <p:nvSpPr>
          <p:cNvPr id="5" name="Footer Placeholder 4"/>
          <p:cNvSpPr>
            <a:spLocks noGrp="1"/>
          </p:cNvSpPr>
          <p:nvPr>
            <p:ph type="ftr" sz="quarter" idx="11"/>
          </p:nvPr>
        </p:nvSpPr>
        <p:spPr/>
        <p:txBody>
          <a:bodyPr/>
          <a:lstStyle/>
          <a:p>
            <a:r>
              <a:rPr lang="en-US"/>
              <a:t>Monday, September 30,  2019</a:t>
            </a:r>
          </a:p>
        </p:txBody>
      </p:sp>
      <p:sp>
        <p:nvSpPr>
          <p:cNvPr id="6" name="Slide Number Placeholder 5"/>
          <p:cNvSpPr>
            <a:spLocks noGrp="1"/>
          </p:cNvSpPr>
          <p:nvPr>
            <p:ph type="sldNum" sz="quarter" idx="12"/>
          </p:nvPr>
        </p:nvSpPr>
        <p:spPr/>
        <p:txBody>
          <a:bodyPr/>
          <a:lstStyle/>
          <a:p>
            <a:fld id="{7016AEA9-99FC-452C-B468-069E90DE6273}" type="slidenum">
              <a:rPr lang="en-US" smtClean="0"/>
              <a:pPr/>
              <a:t>‹#›</a:t>
            </a:fld>
            <a:endParaRPr lang="en-US"/>
          </a:p>
        </p:txBody>
      </p:sp>
    </p:spTree>
    <p:extLst>
      <p:ext uri="{BB962C8B-B14F-4D97-AF65-F5344CB8AC3E}">
        <p14:creationId xmlns:p14="http://schemas.microsoft.com/office/powerpoint/2010/main" val="82046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9/26/2017</a:t>
            </a:r>
          </a:p>
        </p:txBody>
      </p:sp>
      <p:sp>
        <p:nvSpPr>
          <p:cNvPr id="6" name="Footer Placeholder 5"/>
          <p:cNvSpPr>
            <a:spLocks noGrp="1"/>
          </p:cNvSpPr>
          <p:nvPr>
            <p:ph type="ftr" sz="quarter" idx="11"/>
          </p:nvPr>
        </p:nvSpPr>
        <p:spPr/>
        <p:txBody>
          <a:bodyPr/>
          <a:lstStyle/>
          <a:p>
            <a:r>
              <a:rPr lang="en-US"/>
              <a:t>Monday, September 30,  2019</a:t>
            </a:r>
          </a:p>
        </p:txBody>
      </p:sp>
      <p:sp>
        <p:nvSpPr>
          <p:cNvPr id="7" name="Slide Number Placeholder 6"/>
          <p:cNvSpPr>
            <a:spLocks noGrp="1"/>
          </p:cNvSpPr>
          <p:nvPr>
            <p:ph type="sldNum" sz="quarter" idx="12"/>
          </p:nvPr>
        </p:nvSpPr>
        <p:spPr/>
        <p:txBody>
          <a:bodyPr/>
          <a:lstStyle/>
          <a:p>
            <a:fld id="{7016AEA9-99FC-452C-B468-069E90DE6273}" type="slidenum">
              <a:rPr lang="en-US" smtClean="0"/>
              <a:pPr/>
              <a:t>‹#›</a:t>
            </a:fld>
            <a:endParaRPr lang="en-US"/>
          </a:p>
        </p:txBody>
      </p:sp>
    </p:spTree>
    <p:extLst>
      <p:ext uri="{BB962C8B-B14F-4D97-AF65-F5344CB8AC3E}">
        <p14:creationId xmlns:p14="http://schemas.microsoft.com/office/powerpoint/2010/main" val="933993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9/26/2017</a:t>
            </a:r>
          </a:p>
        </p:txBody>
      </p:sp>
      <p:sp>
        <p:nvSpPr>
          <p:cNvPr id="8" name="Footer Placeholder 7"/>
          <p:cNvSpPr>
            <a:spLocks noGrp="1"/>
          </p:cNvSpPr>
          <p:nvPr>
            <p:ph type="ftr" sz="quarter" idx="11"/>
          </p:nvPr>
        </p:nvSpPr>
        <p:spPr/>
        <p:txBody>
          <a:bodyPr/>
          <a:lstStyle/>
          <a:p>
            <a:r>
              <a:rPr lang="en-US"/>
              <a:t>Monday, September 30,  2019</a:t>
            </a:r>
          </a:p>
        </p:txBody>
      </p:sp>
      <p:sp>
        <p:nvSpPr>
          <p:cNvPr id="9" name="Slide Number Placeholder 8"/>
          <p:cNvSpPr>
            <a:spLocks noGrp="1"/>
          </p:cNvSpPr>
          <p:nvPr>
            <p:ph type="sldNum" sz="quarter" idx="12"/>
          </p:nvPr>
        </p:nvSpPr>
        <p:spPr/>
        <p:txBody>
          <a:bodyPr/>
          <a:lstStyle/>
          <a:p>
            <a:fld id="{7016AEA9-99FC-452C-B468-069E90DE6273}" type="slidenum">
              <a:rPr lang="en-US" smtClean="0"/>
              <a:pPr/>
              <a:t>‹#›</a:t>
            </a:fld>
            <a:endParaRPr lang="en-US"/>
          </a:p>
        </p:txBody>
      </p:sp>
    </p:spTree>
    <p:extLst>
      <p:ext uri="{BB962C8B-B14F-4D97-AF65-F5344CB8AC3E}">
        <p14:creationId xmlns:p14="http://schemas.microsoft.com/office/powerpoint/2010/main" val="228482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9/26/2017</a:t>
            </a:r>
          </a:p>
        </p:txBody>
      </p:sp>
      <p:sp>
        <p:nvSpPr>
          <p:cNvPr id="4" name="Footer Placeholder 3"/>
          <p:cNvSpPr>
            <a:spLocks noGrp="1"/>
          </p:cNvSpPr>
          <p:nvPr>
            <p:ph type="ftr" sz="quarter" idx="11"/>
          </p:nvPr>
        </p:nvSpPr>
        <p:spPr/>
        <p:txBody>
          <a:bodyPr/>
          <a:lstStyle/>
          <a:p>
            <a:r>
              <a:rPr lang="en-US"/>
              <a:t>Monday, September 30,  2019</a:t>
            </a:r>
          </a:p>
        </p:txBody>
      </p:sp>
      <p:sp>
        <p:nvSpPr>
          <p:cNvPr id="5" name="Slide Number Placeholder 4"/>
          <p:cNvSpPr>
            <a:spLocks noGrp="1"/>
          </p:cNvSpPr>
          <p:nvPr>
            <p:ph type="sldNum" sz="quarter" idx="12"/>
          </p:nvPr>
        </p:nvSpPr>
        <p:spPr/>
        <p:txBody>
          <a:bodyPr/>
          <a:lstStyle/>
          <a:p>
            <a:fld id="{7016AEA9-99FC-452C-B468-069E90DE6273}" type="slidenum">
              <a:rPr lang="en-US" smtClean="0"/>
              <a:pPr/>
              <a:t>‹#›</a:t>
            </a:fld>
            <a:endParaRPr lang="en-US"/>
          </a:p>
        </p:txBody>
      </p:sp>
    </p:spTree>
    <p:extLst>
      <p:ext uri="{BB962C8B-B14F-4D97-AF65-F5344CB8AC3E}">
        <p14:creationId xmlns:p14="http://schemas.microsoft.com/office/powerpoint/2010/main" val="265467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9/26/2017</a:t>
            </a:r>
          </a:p>
        </p:txBody>
      </p:sp>
      <p:sp>
        <p:nvSpPr>
          <p:cNvPr id="3" name="Footer Placeholder 2"/>
          <p:cNvSpPr>
            <a:spLocks noGrp="1"/>
          </p:cNvSpPr>
          <p:nvPr>
            <p:ph type="ftr" sz="quarter" idx="11"/>
          </p:nvPr>
        </p:nvSpPr>
        <p:spPr/>
        <p:txBody>
          <a:bodyPr/>
          <a:lstStyle/>
          <a:p>
            <a:r>
              <a:rPr lang="en-US"/>
              <a:t>Monday, September 30,  2019</a:t>
            </a:r>
          </a:p>
        </p:txBody>
      </p:sp>
      <p:sp>
        <p:nvSpPr>
          <p:cNvPr id="4" name="Slide Number Placeholder 3"/>
          <p:cNvSpPr>
            <a:spLocks noGrp="1"/>
          </p:cNvSpPr>
          <p:nvPr>
            <p:ph type="sldNum" sz="quarter" idx="12"/>
          </p:nvPr>
        </p:nvSpPr>
        <p:spPr/>
        <p:txBody>
          <a:bodyPr/>
          <a:lstStyle/>
          <a:p>
            <a:fld id="{7016AEA9-99FC-452C-B468-069E90DE6273}" type="slidenum">
              <a:rPr lang="en-US" smtClean="0"/>
              <a:pPr/>
              <a:t>‹#›</a:t>
            </a:fld>
            <a:endParaRPr lang="en-US"/>
          </a:p>
        </p:txBody>
      </p:sp>
    </p:spTree>
    <p:extLst>
      <p:ext uri="{BB962C8B-B14F-4D97-AF65-F5344CB8AC3E}">
        <p14:creationId xmlns:p14="http://schemas.microsoft.com/office/powerpoint/2010/main" val="3404644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r>
              <a:rPr lang="en-US"/>
              <a:t>9/26/2017</a:t>
            </a:r>
          </a:p>
        </p:txBody>
      </p:sp>
      <p:sp>
        <p:nvSpPr>
          <p:cNvPr id="6" name="Footer Placeholder 5"/>
          <p:cNvSpPr>
            <a:spLocks noGrp="1"/>
          </p:cNvSpPr>
          <p:nvPr>
            <p:ph type="ftr" sz="quarter" idx="11"/>
          </p:nvPr>
        </p:nvSpPr>
        <p:spPr/>
        <p:txBody>
          <a:bodyPr/>
          <a:lstStyle/>
          <a:p>
            <a:r>
              <a:rPr lang="en-US"/>
              <a:t>Monday, September 30,  2019</a:t>
            </a:r>
          </a:p>
        </p:txBody>
      </p:sp>
      <p:sp>
        <p:nvSpPr>
          <p:cNvPr id="7" name="Slide Number Placeholder 6"/>
          <p:cNvSpPr>
            <a:spLocks noGrp="1"/>
          </p:cNvSpPr>
          <p:nvPr>
            <p:ph type="sldNum" sz="quarter" idx="12"/>
          </p:nvPr>
        </p:nvSpPr>
        <p:spPr/>
        <p:txBody>
          <a:bodyPr/>
          <a:lstStyle/>
          <a:p>
            <a:fld id="{7016AEA9-99FC-452C-B468-069E90DE6273}" type="slidenum">
              <a:rPr lang="en-US" smtClean="0"/>
              <a:pPr/>
              <a:t>‹#›</a:t>
            </a:fld>
            <a:endParaRPr lang="en-US"/>
          </a:p>
        </p:txBody>
      </p:sp>
    </p:spTree>
    <p:extLst>
      <p:ext uri="{BB962C8B-B14F-4D97-AF65-F5344CB8AC3E}">
        <p14:creationId xmlns:p14="http://schemas.microsoft.com/office/powerpoint/2010/main" val="3920900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r>
              <a:rPr lang="en-US"/>
              <a:t>9/26/2017</a:t>
            </a:r>
          </a:p>
        </p:txBody>
      </p:sp>
      <p:sp>
        <p:nvSpPr>
          <p:cNvPr id="6" name="Footer Placeholder 5"/>
          <p:cNvSpPr>
            <a:spLocks noGrp="1"/>
          </p:cNvSpPr>
          <p:nvPr>
            <p:ph type="ftr" sz="quarter" idx="11"/>
          </p:nvPr>
        </p:nvSpPr>
        <p:spPr/>
        <p:txBody>
          <a:bodyPr/>
          <a:lstStyle/>
          <a:p>
            <a:r>
              <a:rPr lang="en-US"/>
              <a:t>Monday, September 30,  2019</a:t>
            </a:r>
          </a:p>
        </p:txBody>
      </p:sp>
      <p:sp>
        <p:nvSpPr>
          <p:cNvPr id="7" name="Slide Number Placeholder 6"/>
          <p:cNvSpPr>
            <a:spLocks noGrp="1"/>
          </p:cNvSpPr>
          <p:nvPr>
            <p:ph type="sldNum" sz="quarter" idx="12"/>
          </p:nvPr>
        </p:nvSpPr>
        <p:spPr/>
        <p:txBody>
          <a:bodyPr/>
          <a:lstStyle/>
          <a:p>
            <a:fld id="{7016AEA9-99FC-452C-B468-069E90DE6273}" type="slidenum">
              <a:rPr lang="en-US" smtClean="0"/>
              <a:pPr/>
              <a:t>‹#›</a:t>
            </a:fld>
            <a:endParaRPr lang="en-US"/>
          </a:p>
        </p:txBody>
      </p:sp>
    </p:spTree>
    <p:extLst>
      <p:ext uri="{BB962C8B-B14F-4D97-AF65-F5344CB8AC3E}">
        <p14:creationId xmlns:p14="http://schemas.microsoft.com/office/powerpoint/2010/main" val="2908849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9/26/2017</a:t>
            </a:r>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Monday, September 30,  2019</a:t>
            </a:r>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7016AEA9-99FC-452C-B468-069E90DE6273}" type="slidenum">
              <a:rPr lang="en-US" smtClean="0"/>
              <a:pPr/>
              <a:t>‹#›</a:t>
            </a:fld>
            <a:endParaRPr lang="en-US"/>
          </a:p>
        </p:txBody>
      </p:sp>
    </p:spTree>
    <p:extLst>
      <p:ext uri="{BB962C8B-B14F-4D97-AF65-F5344CB8AC3E}">
        <p14:creationId xmlns:p14="http://schemas.microsoft.com/office/powerpoint/2010/main" val="39126896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hyperlink" Target="https://catholiccharitiesny.org/tcs-nyc-marathon-tea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atholiccharitiesny.org/what-we-do/immigrants-and-refugees/"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hyperlink" Target="https://catholiccharitiesny.org/news/standing-in-solidarity-with-the-ukrainian-people-war-challenges-the-world-and-new-yorkers-to-respond-to-the-refugee-crisi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ideo" Target="https://www.youtube.com/embed/e0mUs2yNNJc?feature=oembed" TargetMode="External"/><Relationship Id="rId6" Type="http://schemas.openxmlformats.org/officeDocument/2006/relationships/image" Target="../media/image4.jpeg"/><Relationship Id="rId5" Type="http://schemas.openxmlformats.org/officeDocument/2006/relationships/hyperlink" Target="https://catholiccharitiesny.org/news/new-york-rent-crisis-topic-of-live-panel-discussion-with-the-city-catholic-charities-new-york-and-other-experts-%ef%bf%bc/" TargetMode="External"/><Relationship Id="rId4" Type="http://schemas.openxmlformats.org/officeDocument/2006/relationships/hyperlink" Target="https://www.youtube.com/watch?v=e0mUs2yNNJc"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atholiccharitiesny.org/news/international-center-preps-new-citizens-helps-immigrants-navigate-american-life%ef%bf%bc/"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www.amazon.com/Whats-Message-Bible-Basics-People/dp/0809155222/ref=sr_1_1?crid=3NJV9121F8D8R&amp;keywords=What%E2%80%99s+The+Message%3F+Bible+Basics+for+Busy+People&amp;qid=1646664390&amp;s=books&amp;sprefix=what+s+the+message+bible+basics+for+busy+people%2Cstripbooks%2C206&amp;sr=1-1"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hyperlink" Target="https://www.manhattantimesnews.com/holy-and-handy-la-palabra-en-las-palma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catholiccharitiesny.org/" TargetMode="External"/><Relationship Id="rId4" Type="http://schemas.openxmlformats.org/officeDocument/2006/relationships/image" Target="../media/image9.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ED5"/>
        </a:solidFill>
        <a:effectLst/>
      </p:bgPr>
    </p:bg>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7016AEA9-99FC-452C-B468-069E90DE6273}" type="slidenum">
              <a:rPr lang="en-US" smtClean="0"/>
              <a:pPr/>
              <a:t>1</a:t>
            </a:fld>
            <a:endParaRPr lang="en-US"/>
          </a:p>
        </p:txBody>
      </p:sp>
      <p:pic>
        <p:nvPicPr>
          <p:cNvPr id="3" name="Picture 2" descr="Text&#10;&#10;Description automatically generated"/>
          <p:cNvPicPr>
            <a:picLocks noChangeAspect="1"/>
          </p:cNvPicPr>
          <p:nvPr/>
        </p:nvPicPr>
        <p:blipFill>
          <a:blip r:embed="rId3"/>
          <a:stretch>
            <a:fillRect/>
          </a:stretch>
        </p:blipFill>
        <p:spPr>
          <a:xfrm>
            <a:off x="1646005" y="-1756"/>
            <a:ext cx="3565627" cy="1768551"/>
          </a:xfrm>
          <a:prstGeom prst="rect">
            <a:avLst/>
          </a:prstGeom>
        </p:spPr>
      </p:pic>
      <p:sp>
        <p:nvSpPr>
          <p:cNvPr id="6" name="Rectangle 5"/>
          <p:cNvSpPr/>
          <p:nvPr/>
        </p:nvSpPr>
        <p:spPr>
          <a:xfrm>
            <a:off x="677518" y="1926649"/>
            <a:ext cx="5566770" cy="369332"/>
          </a:xfrm>
          <a:prstGeom prst="rect">
            <a:avLst/>
          </a:prstGeom>
        </p:spPr>
        <p:txBody>
          <a:bodyPr wrap="square">
            <a:spAutoFit/>
          </a:bodyPr>
          <a:lstStyle/>
          <a:p>
            <a:pPr algn="ctr"/>
            <a:r>
              <a:rPr lang="en-US" b="1"/>
              <a:t>Catholic Charities Featured Stories</a:t>
            </a:r>
            <a:endParaRPr lang="en-US" sz="1400" b="1">
              <a:latin typeface="Times New Roman" panose="02020603050405020304" pitchFamily="18" charset="0"/>
              <a:cs typeface="Times New Roman" panose="02020603050405020304" pitchFamily="18" charset="0"/>
            </a:endParaRPr>
          </a:p>
        </p:txBody>
      </p:sp>
      <p:sp>
        <p:nvSpPr>
          <p:cNvPr id="12" name="Rectangle 11"/>
          <p:cNvSpPr/>
          <p:nvPr/>
        </p:nvSpPr>
        <p:spPr>
          <a:xfrm>
            <a:off x="571319" y="5521541"/>
            <a:ext cx="5715000" cy="369332"/>
          </a:xfrm>
          <a:prstGeom prst="rect">
            <a:avLst/>
          </a:prstGeom>
        </p:spPr>
        <p:txBody>
          <a:bodyPr wrap="square" lIns="91440" tIns="45720" rIns="91440" bIns="45720" anchor="t">
            <a:spAutoFit/>
          </a:bodyPr>
          <a:lstStyle/>
          <a:p>
            <a:pPr algn="ctr" fontAlgn="base"/>
            <a:r>
              <a:rPr lang="en-US" b="1" i="1" dirty="0"/>
              <a:t>Join Team Catholic Charities!</a:t>
            </a:r>
            <a:endParaRPr lang="en-US" b="1" i="1" u="sng" dirty="0">
              <a:cs typeface="Calibri"/>
            </a:endParaRPr>
          </a:p>
        </p:txBody>
      </p:sp>
      <p:sp>
        <p:nvSpPr>
          <p:cNvPr id="13" name="Rectangle 12"/>
          <p:cNvSpPr/>
          <p:nvPr/>
        </p:nvSpPr>
        <p:spPr>
          <a:xfrm>
            <a:off x="677518" y="5849221"/>
            <a:ext cx="5566770" cy="3139321"/>
          </a:xfrm>
          <a:prstGeom prst="rect">
            <a:avLst/>
          </a:prstGeom>
        </p:spPr>
        <p:txBody>
          <a:bodyPr wrap="square" lIns="91440" tIns="45720" rIns="91440" bIns="45720" anchor="t">
            <a:spAutoFit/>
          </a:bodyPr>
          <a:lstStyle/>
          <a:p>
            <a:r>
              <a:rPr lang="en-US" dirty="0">
                <a:ea typeface="+mn-lt"/>
                <a:cs typeface="+mn-lt"/>
              </a:rPr>
              <a:t>We are excited to share that Catholic Charities has the unique opportunity to assemble a team of fifteen dedicated runners to participate in the 2022 TCS New York City Marathon!  If you, or someone you know, might be interested in joining Team Catholic Charities, please fill out an application today. Space is limited for this year's marathon!</a:t>
            </a:r>
          </a:p>
          <a:p>
            <a:r>
              <a:rPr lang="en-US" dirty="0">
                <a:ea typeface="+mn-lt"/>
                <a:cs typeface="+mn-lt"/>
              </a:rPr>
              <a:t> </a:t>
            </a:r>
          </a:p>
          <a:p>
            <a:r>
              <a:rPr lang="en-US" dirty="0">
                <a:ea typeface="+mn-lt"/>
                <a:cs typeface="+mn-lt"/>
                <a:hlinkClick r:id="rId4"/>
              </a:rPr>
              <a:t>Learn more about Catholic Charities and the TCS NYC marathon. </a:t>
            </a:r>
            <a:endParaRPr lang="en-US" dirty="0">
              <a:ea typeface="+mn-lt"/>
              <a:cs typeface="+mn-lt"/>
            </a:endParaRPr>
          </a:p>
          <a:p>
            <a:endParaRPr lang="en-US" dirty="0">
              <a:ea typeface="+mn-lt"/>
              <a:cs typeface="+mn-lt"/>
            </a:endParaRPr>
          </a:p>
        </p:txBody>
      </p:sp>
      <p:pic>
        <p:nvPicPr>
          <p:cNvPr id="4" name="Picture 4">
            <a:hlinkClick r:id="rId4"/>
            <a:extLst>
              <a:ext uri="{FF2B5EF4-FFF2-40B4-BE49-F238E27FC236}">
                <a16:creationId xmlns:a16="http://schemas.microsoft.com/office/drawing/2014/main" id="{4B23D794-9A81-46CD-A2AE-35F18986CB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75981" y="2522839"/>
            <a:ext cx="3969844" cy="27623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EED5"/>
        </a:solidFill>
        <a:effectLst/>
      </p:bgPr>
    </p:bg>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7016AEA9-99FC-452C-B468-069E90DE6273}" type="slidenum">
              <a:rPr lang="en-US" smtClean="0"/>
              <a:pPr/>
              <a:t>2</a:t>
            </a:fld>
            <a:endParaRPr lang="en-US"/>
          </a:p>
        </p:txBody>
      </p:sp>
      <p:sp>
        <p:nvSpPr>
          <p:cNvPr id="12" name="Rectangle 11"/>
          <p:cNvSpPr/>
          <p:nvPr/>
        </p:nvSpPr>
        <p:spPr>
          <a:xfrm>
            <a:off x="571319" y="3742671"/>
            <a:ext cx="5715000" cy="369332"/>
          </a:xfrm>
          <a:prstGeom prst="rect">
            <a:avLst/>
          </a:prstGeom>
        </p:spPr>
        <p:txBody>
          <a:bodyPr wrap="square" lIns="91440" tIns="45720" rIns="91440" bIns="45720" anchor="t">
            <a:spAutoFit/>
          </a:bodyPr>
          <a:lstStyle/>
          <a:p>
            <a:pPr algn="ctr" fontAlgn="base"/>
            <a:r>
              <a:rPr lang="en-US" b="1" i="1" dirty="0"/>
              <a:t>Standing in Solidarity with the Ukrainian people</a:t>
            </a:r>
            <a:endParaRPr lang="en-US" b="1" i="1" u="sng" dirty="0">
              <a:cs typeface="Calibri"/>
            </a:endParaRPr>
          </a:p>
        </p:txBody>
      </p:sp>
      <p:sp>
        <p:nvSpPr>
          <p:cNvPr id="13" name="Rectangle 12"/>
          <p:cNvSpPr/>
          <p:nvPr/>
        </p:nvSpPr>
        <p:spPr>
          <a:xfrm>
            <a:off x="571319" y="4460807"/>
            <a:ext cx="5715000" cy="2585323"/>
          </a:xfrm>
          <a:prstGeom prst="rect">
            <a:avLst/>
          </a:prstGeom>
        </p:spPr>
        <p:txBody>
          <a:bodyPr wrap="square" lIns="91440" tIns="45720" rIns="91440" bIns="45720" anchor="t">
            <a:spAutoFit/>
          </a:bodyPr>
          <a:lstStyle/>
          <a:p>
            <a:r>
              <a:rPr lang="en-US" dirty="0">
                <a:ea typeface="+mn-lt"/>
                <a:cs typeface="+mn-lt"/>
              </a:rPr>
              <a:t>“We stand in solidarity with the Ukrainian people, ready to participate in whatever way we can to help in resettlement efforts to the United States and New York. </a:t>
            </a:r>
            <a:r>
              <a:rPr lang="en-US" dirty="0">
                <a:ea typeface="+mn-lt"/>
                <a:cs typeface="+mn-lt"/>
                <a:hlinkClick r:id="rId3"/>
              </a:rPr>
              <a:t>We have a long history of helping refugees</a:t>
            </a:r>
            <a:r>
              <a:rPr lang="en-US" dirty="0">
                <a:ea typeface="+mn-lt"/>
                <a:cs typeface="+mn-lt"/>
              </a:rPr>
              <a:t> including the people of Haiti, Central and South America, Iraq, and most recently Afghanistan,” said Msgr. Kevin Sullivan, Executive Director of Catholic Charities of the Archdiocese of New York, which serves a city that has the largest number of Ukrainian immigrants in the U.S.</a:t>
            </a:r>
          </a:p>
        </p:txBody>
      </p:sp>
      <p:sp>
        <p:nvSpPr>
          <p:cNvPr id="14" name="Rectangle 13"/>
          <p:cNvSpPr/>
          <p:nvPr/>
        </p:nvSpPr>
        <p:spPr>
          <a:xfrm>
            <a:off x="2791464" y="8595263"/>
            <a:ext cx="1217000" cy="369332"/>
          </a:xfrm>
          <a:prstGeom prst="rect">
            <a:avLst/>
          </a:prstGeom>
        </p:spPr>
        <p:txBody>
          <a:bodyPr wrap="none" lIns="91440" tIns="45720" rIns="91440" bIns="45720" anchor="t">
            <a:spAutoFit/>
          </a:bodyPr>
          <a:lstStyle/>
          <a:p>
            <a:r>
              <a:rPr lang="en-US" dirty="0">
                <a:solidFill>
                  <a:srgbClr val="FFFFFF"/>
                </a:solidFill>
                <a:latin typeface="Times New Roman"/>
                <a:ea typeface="Times New Roman" panose="02020603050405020304" pitchFamily="18" charset="0"/>
                <a:cs typeface="Times New Roman"/>
                <a:hlinkClick r:id="rId4"/>
              </a:rPr>
              <a:t>Read More</a:t>
            </a:r>
            <a:endParaRPr lang="en-US" dirty="0">
              <a:latin typeface="Times New Roman"/>
              <a:cs typeface="Times New Roman"/>
            </a:endParaRPr>
          </a:p>
        </p:txBody>
      </p:sp>
      <p:pic>
        <p:nvPicPr>
          <p:cNvPr id="4" name="Picture 4">
            <a:hlinkClick r:id="rId4"/>
            <a:extLst>
              <a:ext uri="{FF2B5EF4-FFF2-40B4-BE49-F238E27FC236}">
                <a16:creationId xmlns:a16="http://schemas.microsoft.com/office/drawing/2014/main" id="{4B23D794-9A81-46CD-A2AE-35F18986CB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2819" y="961222"/>
            <a:ext cx="4572000" cy="2560320"/>
          </a:xfrm>
          <a:prstGeom prst="rect">
            <a:avLst/>
          </a:prstGeom>
        </p:spPr>
      </p:pic>
      <p:sp>
        <p:nvSpPr>
          <p:cNvPr id="5" name="TextBox 4">
            <a:extLst>
              <a:ext uri="{FF2B5EF4-FFF2-40B4-BE49-F238E27FC236}">
                <a16:creationId xmlns:a16="http://schemas.microsoft.com/office/drawing/2014/main" id="{9AD5A022-97F3-4B3A-8A6F-97AC126EBB59}"/>
              </a:ext>
            </a:extLst>
          </p:cNvPr>
          <p:cNvSpPr txBox="1"/>
          <p:nvPr/>
        </p:nvSpPr>
        <p:spPr>
          <a:xfrm>
            <a:off x="1345088" y="3542616"/>
            <a:ext cx="2083912"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Mother and infant flee Ukraine, </a:t>
            </a:r>
            <a:r>
              <a:rPr lang="en-US" sz="700" dirty="0" err="1"/>
              <a:t>Irpin</a:t>
            </a:r>
            <a:r>
              <a:rPr lang="en-US" sz="700" dirty="0"/>
              <a:t>, March 9, 2022 </a:t>
            </a:r>
          </a:p>
        </p:txBody>
      </p:sp>
    </p:spTree>
    <p:extLst>
      <p:ext uri="{BB962C8B-B14F-4D97-AF65-F5344CB8AC3E}">
        <p14:creationId xmlns:p14="http://schemas.microsoft.com/office/powerpoint/2010/main" val="363357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EED5"/>
        </a:solidFill>
        <a:effectLst/>
      </p:bgPr>
    </p:bg>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7016AEA9-99FC-452C-B468-069E90DE6273}" type="slidenum">
              <a:rPr lang="en-US" smtClean="0"/>
              <a:pPr/>
              <a:t>3</a:t>
            </a:fld>
            <a:endParaRPr lang="en-US"/>
          </a:p>
        </p:txBody>
      </p:sp>
      <p:sp>
        <p:nvSpPr>
          <p:cNvPr id="12" name="Rectangle 11"/>
          <p:cNvSpPr/>
          <p:nvPr/>
        </p:nvSpPr>
        <p:spPr>
          <a:xfrm>
            <a:off x="571319" y="3742671"/>
            <a:ext cx="5715000" cy="646331"/>
          </a:xfrm>
          <a:prstGeom prst="rect">
            <a:avLst/>
          </a:prstGeom>
        </p:spPr>
        <p:txBody>
          <a:bodyPr wrap="square" lIns="91440" tIns="45720" rIns="91440" bIns="45720" anchor="t">
            <a:spAutoFit/>
          </a:bodyPr>
          <a:lstStyle/>
          <a:p>
            <a:pPr algn="ctr" fontAlgn="base"/>
            <a:r>
              <a:rPr lang="en-US" b="1" i="1" dirty="0"/>
              <a:t>New York Rent Crisis Topic of Live Panel Discussion with The City, Catholic Charities New York, and Other Experts</a:t>
            </a:r>
            <a:endParaRPr lang="en-US" b="1" i="1" u="sng" dirty="0">
              <a:cs typeface="Calibri"/>
            </a:endParaRPr>
          </a:p>
        </p:txBody>
      </p:sp>
      <p:sp>
        <p:nvSpPr>
          <p:cNvPr id="13" name="Rectangle 12"/>
          <p:cNvSpPr/>
          <p:nvPr/>
        </p:nvSpPr>
        <p:spPr>
          <a:xfrm>
            <a:off x="571319" y="4460807"/>
            <a:ext cx="5715000" cy="3693319"/>
          </a:xfrm>
          <a:prstGeom prst="rect">
            <a:avLst/>
          </a:prstGeom>
        </p:spPr>
        <p:txBody>
          <a:bodyPr wrap="square" lIns="91440" tIns="45720" rIns="91440" bIns="45720" anchor="t">
            <a:spAutoFit/>
          </a:bodyPr>
          <a:lstStyle/>
          <a:p>
            <a:r>
              <a:rPr lang="en-US" dirty="0">
                <a:ea typeface="+mn-lt"/>
                <a:cs typeface="+mn-lt"/>
              </a:rPr>
              <a:t>Thousands of New Yorkers, emerging from the Covid pandemic, are behind on their rent. The Emergency Rental Assistance Program (ERAP), a state subsidy program for tenants and landlords, has helped but has been marked by slow responses and has expired. </a:t>
            </a:r>
            <a:r>
              <a:rPr lang="en-US" dirty="0">
                <a:ea typeface="+mn-lt"/>
                <a:cs typeface="+mn-lt"/>
                <a:hlinkClick r:id="rId4"/>
              </a:rPr>
              <a:t>The City, an independent news organization, hosted a March 21 virtual panel on rental crisis issues facing New York tenants.</a:t>
            </a:r>
            <a:r>
              <a:rPr lang="en-US" dirty="0">
                <a:ea typeface="+mn-lt"/>
                <a:cs typeface="+mn-lt"/>
              </a:rPr>
              <a:t> Included were moderator Rachel Holliday Smith, The City journalist; Lakisha Morris, director of operations at Catholic Charities Community Services; Leah Goodridge, managing attorney for housing policy at Mobilization for Justice, and </a:t>
            </a:r>
            <a:r>
              <a:rPr lang="en-US" dirty="0" err="1">
                <a:ea typeface="+mn-lt"/>
                <a:cs typeface="+mn-lt"/>
              </a:rPr>
              <a:t>Nakeeb</a:t>
            </a:r>
            <a:r>
              <a:rPr lang="en-US" dirty="0">
                <a:ea typeface="+mn-lt"/>
                <a:cs typeface="+mn-lt"/>
              </a:rPr>
              <a:t> Siddique, director for housing at the Legal Aid Society’s Brooklyn office.</a:t>
            </a:r>
          </a:p>
        </p:txBody>
      </p:sp>
      <p:sp>
        <p:nvSpPr>
          <p:cNvPr id="14" name="Rectangle 13"/>
          <p:cNvSpPr/>
          <p:nvPr/>
        </p:nvSpPr>
        <p:spPr>
          <a:xfrm>
            <a:off x="2791464" y="8595263"/>
            <a:ext cx="1217000" cy="369332"/>
          </a:xfrm>
          <a:prstGeom prst="rect">
            <a:avLst/>
          </a:prstGeom>
        </p:spPr>
        <p:txBody>
          <a:bodyPr wrap="none" lIns="91440" tIns="45720" rIns="91440" bIns="45720" anchor="t">
            <a:spAutoFit/>
          </a:bodyPr>
          <a:lstStyle/>
          <a:p>
            <a:r>
              <a:rPr lang="en-US" dirty="0">
                <a:solidFill>
                  <a:srgbClr val="FFFFFF"/>
                </a:solidFill>
                <a:latin typeface="Times New Roman"/>
                <a:ea typeface="Times New Roman" panose="02020603050405020304" pitchFamily="18" charset="0"/>
                <a:cs typeface="Times New Roman"/>
                <a:hlinkClick r:id="rId5"/>
              </a:rPr>
              <a:t>Read More</a:t>
            </a:r>
            <a:endParaRPr lang="en-US" dirty="0">
              <a:latin typeface="Times New Roman"/>
              <a:cs typeface="Times New Roman"/>
            </a:endParaRPr>
          </a:p>
        </p:txBody>
      </p:sp>
      <p:sp>
        <p:nvSpPr>
          <p:cNvPr id="5" name="TextBox 4">
            <a:extLst>
              <a:ext uri="{FF2B5EF4-FFF2-40B4-BE49-F238E27FC236}">
                <a16:creationId xmlns:a16="http://schemas.microsoft.com/office/drawing/2014/main" id="{9AD5A022-97F3-4B3A-8A6F-97AC126EBB59}"/>
              </a:ext>
            </a:extLst>
          </p:cNvPr>
          <p:cNvSpPr txBox="1"/>
          <p:nvPr/>
        </p:nvSpPr>
        <p:spPr>
          <a:xfrm>
            <a:off x="1345088" y="3542616"/>
            <a:ext cx="2083912"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Open Newsroom on NYC’s Rent Crisis</a:t>
            </a:r>
          </a:p>
        </p:txBody>
      </p:sp>
      <p:pic>
        <p:nvPicPr>
          <p:cNvPr id="2" name="Online Media 1" title="Open Newsroom on NYC's Rent Crisis">
            <a:hlinkClick r:id="" action="ppaction://media"/>
            <a:extLst>
              <a:ext uri="{FF2B5EF4-FFF2-40B4-BE49-F238E27FC236}">
                <a16:creationId xmlns:a16="http://schemas.microsoft.com/office/drawing/2014/main" id="{2991C7C5-F419-4FD1-9A36-EBF688C3CF6A}"/>
              </a:ext>
            </a:extLst>
          </p:cNvPr>
          <p:cNvPicPr>
            <a:picLocks noRot="1" noChangeAspect="1"/>
          </p:cNvPicPr>
          <p:nvPr>
            <a:videoFile r:link="rId1"/>
          </p:nvPr>
        </p:nvPicPr>
        <p:blipFill>
          <a:blip r:embed="rId6"/>
          <a:stretch>
            <a:fillRect/>
          </a:stretch>
        </p:blipFill>
        <p:spPr>
          <a:xfrm>
            <a:off x="1142819" y="961222"/>
            <a:ext cx="4568838" cy="2581394"/>
          </a:xfrm>
          <a:prstGeom prst="rect">
            <a:avLst/>
          </a:prstGeom>
        </p:spPr>
      </p:pic>
    </p:spTree>
    <p:extLst>
      <p:ext uri="{BB962C8B-B14F-4D97-AF65-F5344CB8AC3E}">
        <p14:creationId xmlns:p14="http://schemas.microsoft.com/office/powerpoint/2010/main" val="116422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ED5"/>
        </a:solidFill>
        <a:effectLst/>
      </p:bgPr>
    </p:bg>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7016AEA9-99FC-452C-B468-069E90DE6273}" type="slidenum">
              <a:rPr lang="en-US" smtClean="0"/>
              <a:pPr/>
              <a:t>4</a:t>
            </a:fld>
            <a:endParaRPr lang="en-US"/>
          </a:p>
        </p:txBody>
      </p:sp>
      <p:sp>
        <p:nvSpPr>
          <p:cNvPr id="12" name="Rectangle 11"/>
          <p:cNvSpPr/>
          <p:nvPr/>
        </p:nvSpPr>
        <p:spPr>
          <a:xfrm>
            <a:off x="571319" y="3742671"/>
            <a:ext cx="5715000" cy="646331"/>
          </a:xfrm>
          <a:prstGeom prst="rect">
            <a:avLst/>
          </a:prstGeom>
        </p:spPr>
        <p:txBody>
          <a:bodyPr wrap="square" lIns="91440" tIns="45720" rIns="91440" bIns="45720" anchor="t">
            <a:spAutoFit/>
          </a:bodyPr>
          <a:lstStyle/>
          <a:p>
            <a:pPr algn="ctr" fontAlgn="base"/>
            <a:r>
              <a:rPr lang="en-US" b="1" i="1" dirty="0"/>
              <a:t>International Center Preps New Citizens, Helps Immigrants Navigate American Life</a:t>
            </a:r>
            <a:endParaRPr lang="en-US" b="1" i="1" u="sng" dirty="0">
              <a:cs typeface="Calibri"/>
            </a:endParaRPr>
          </a:p>
        </p:txBody>
      </p:sp>
      <p:sp>
        <p:nvSpPr>
          <p:cNvPr id="13" name="Rectangle 12"/>
          <p:cNvSpPr/>
          <p:nvPr/>
        </p:nvSpPr>
        <p:spPr>
          <a:xfrm>
            <a:off x="571319" y="4460807"/>
            <a:ext cx="5715000" cy="3693319"/>
          </a:xfrm>
          <a:prstGeom prst="rect">
            <a:avLst/>
          </a:prstGeom>
        </p:spPr>
        <p:txBody>
          <a:bodyPr wrap="square" lIns="91440" tIns="45720" rIns="91440" bIns="45720" anchor="t">
            <a:spAutoFit/>
          </a:bodyPr>
          <a:lstStyle/>
          <a:p>
            <a:r>
              <a:rPr lang="en-US" dirty="0">
                <a:ea typeface="+mn-lt"/>
                <a:cs typeface="+mn-lt"/>
              </a:rPr>
              <a:t>Assisting applicants to pass the citizenship test is just one slice of the services offered by the International Center, located in downtown Manhattan at 80 Maiden Lane. It provides education for immigrants in the city and the Hudson Valley.</a:t>
            </a:r>
          </a:p>
          <a:p>
            <a:endParaRPr lang="en-US" dirty="0">
              <a:ea typeface="+mn-lt"/>
              <a:cs typeface="+mn-lt"/>
            </a:endParaRPr>
          </a:p>
          <a:p>
            <a:r>
              <a:rPr lang="en-US" dirty="0">
                <a:ea typeface="+mn-lt"/>
                <a:cs typeface="+mn-lt"/>
              </a:rPr>
              <a:t>The Center, a part of Catholic Charities Community Services, has adapted to life with Covid. Zoom classes are particularly popular, as they help fit into the busy lives of students, cutting back on commuting time while also fulfilling family and work responsibilities. As a result, the remote classes will continue even if the city fully emerges into a post-Covid era.</a:t>
            </a:r>
          </a:p>
        </p:txBody>
      </p:sp>
      <p:sp>
        <p:nvSpPr>
          <p:cNvPr id="14" name="Rectangle 13"/>
          <p:cNvSpPr/>
          <p:nvPr/>
        </p:nvSpPr>
        <p:spPr>
          <a:xfrm>
            <a:off x="2791464" y="8595263"/>
            <a:ext cx="1217000" cy="369332"/>
          </a:xfrm>
          <a:prstGeom prst="rect">
            <a:avLst/>
          </a:prstGeom>
        </p:spPr>
        <p:txBody>
          <a:bodyPr wrap="none" lIns="91440" tIns="45720" rIns="91440" bIns="45720" anchor="t">
            <a:spAutoFit/>
          </a:bodyPr>
          <a:lstStyle/>
          <a:p>
            <a:r>
              <a:rPr lang="en-US" dirty="0">
                <a:solidFill>
                  <a:srgbClr val="FFFFFF"/>
                </a:solidFill>
                <a:latin typeface="Times New Roman"/>
                <a:ea typeface="Times New Roman" panose="02020603050405020304" pitchFamily="18" charset="0"/>
                <a:cs typeface="Times New Roman"/>
                <a:hlinkClick r:id="rId3"/>
              </a:rPr>
              <a:t>Read More</a:t>
            </a:r>
            <a:endParaRPr lang="en-US" dirty="0">
              <a:latin typeface="Times New Roman"/>
              <a:cs typeface="Times New Roman"/>
            </a:endParaRPr>
          </a:p>
        </p:txBody>
      </p:sp>
      <p:pic>
        <p:nvPicPr>
          <p:cNvPr id="4" name="Picture 4">
            <a:hlinkClick r:id="rId3"/>
            <a:extLst>
              <a:ext uri="{FF2B5EF4-FFF2-40B4-BE49-F238E27FC236}">
                <a16:creationId xmlns:a16="http://schemas.microsoft.com/office/drawing/2014/main" id="{4B23D794-9A81-46CD-A2AE-35F18986CB3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45088" y="822247"/>
            <a:ext cx="4167462" cy="2694199"/>
          </a:xfrm>
          <a:prstGeom prst="rect">
            <a:avLst/>
          </a:prstGeom>
        </p:spPr>
      </p:pic>
      <p:sp>
        <p:nvSpPr>
          <p:cNvPr id="5" name="TextBox 4">
            <a:extLst>
              <a:ext uri="{FF2B5EF4-FFF2-40B4-BE49-F238E27FC236}">
                <a16:creationId xmlns:a16="http://schemas.microsoft.com/office/drawing/2014/main" id="{9AD5A022-97F3-4B3A-8A6F-97AC126EBB59}"/>
              </a:ext>
            </a:extLst>
          </p:cNvPr>
          <p:cNvSpPr txBox="1"/>
          <p:nvPr/>
        </p:nvSpPr>
        <p:spPr>
          <a:xfrm>
            <a:off x="1345088" y="3542616"/>
            <a:ext cx="2312512"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Immigration Consultation, Catholic Charities New York</a:t>
            </a:r>
            <a:endParaRPr lang="en-US" sz="700" dirty="0">
              <a:cs typeface="Calibri"/>
            </a:endParaRPr>
          </a:p>
        </p:txBody>
      </p:sp>
    </p:spTree>
    <p:extLst>
      <p:ext uri="{BB962C8B-B14F-4D97-AF65-F5344CB8AC3E}">
        <p14:creationId xmlns:p14="http://schemas.microsoft.com/office/powerpoint/2010/main" val="70741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EED5"/>
        </a:solidFill>
        <a:effectLst/>
      </p:bgPr>
    </p:bg>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7016AEA9-99FC-452C-B468-069E90DE6273}" type="slidenum">
              <a:rPr lang="en-US" smtClean="0"/>
              <a:pPr/>
              <a:t>5</a:t>
            </a:fld>
            <a:endParaRPr lang="en-US"/>
          </a:p>
        </p:txBody>
      </p:sp>
      <p:sp>
        <p:nvSpPr>
          <p:cNvPr id="12" name="Rectangle 11"/>
          <p:cNvSpPr/>
          <p:nvPr/>
        </p:nvSpPr>
        <p:spPr>
          <a:xfrm>
            <a:off x="571319" y="3742671"/>
            <a:ext cx="5715000" cy="646331"/>
          </a:xfrm>
          <a:prstGeom prst="rect">
            <a:avLst/>
          </a:prstGeom>
        </p:spPr>
        <p:txBody>
          <a:bodyPr wrap="square" lIns="91440" tIns="45720" rIns="91440" bIns="45720" anchor="t">
            <a:spAutoFit/>
          </a:bodyPr>
          <a:lstStyle/>
          <a:p>
            <a:pPr algn="ctr" fontAlgn="base"/>
            <a:r>
              <a:rPr lang="en-US" b="1" i="1" dirty="0"/>
              <a:t>Monsignor Kevin Sullivan publishes </a:t>
            </a:r>
            <a:r>
              <a:rPr lang="en-US" b="1" i="1" u="sng" dirty="0"/>
              <a:t>What's the Message?: Bible Basics for Busy People</a:t>
            </a:r>
            <a:endParaRPr lang="en-US" b="1" i="1" u="sng" dirty="0">
              <a:cs typeface="Calibri"/>
            </a:endParaRPr>
          </a:p>
        </p:txBody>
      </p:sp>
      <p:sp>
        <p:nvSpPr>
          <p:cNvPr id="13" name="Rectangle 12"/>
          <p:cNvSpPr/>
          <p:nvPr/>
        </p:nvSpPr>
        <p:spPr>
          <a:xfrm>
            <a:off x="571319" y="4460807"/>
            <a:ext cx="5715000" cy="2031325"/>
          </a:xfrm>
          <a:prstGeom prst="rect">
            <a:avLst/>
          </a:prstGeom>
        </p:spPr>
        <p:txBody>
          <a:bodyPr wrap="square" lIns="91440" tIns="45720" rIns="91440" bIns="45720" anchor="t">
            <a:spAutoFit/>
          </a:bodyPr>
          <a:lstStyle/>
          <a:p>
            <a:r>
              <a:rPr lang="en-US" dirty="0">
                <a:ea typeface="+mn-lt"/>
                <a:cs typeface="+mn-lt"/>
              </a:rPr>
              <a:t>“I felt the need to write the book because when God was giving out gifts, one of the things he shortchanged me on was patience,” he said. “I'm not patient and I think there are a number of other New Yorkers how are a little bit on the short side of patience.”</a:t>
            </a:r>
          </a:p>
          <a:p>
            <a:endParaRPr lang="en-US" dirty="0">
              <a:ea typeface="+mn-lt"/>
              <a:cs typeface="+mn-lt"/>
            </a:endParaRPr>
          </a:p>
          <a:p>
            <a:r>
              <a:rPr lang="en-US" dirty="0">
                <a:ea typeface="+mn-lt"/>
                <a:cs typeface="+mn-lt"/>
              </a:rPr>
              <a:t>View on </a:t>
            </a:r>
            <a:r>
              <a:rPr lang="en-US" dirty="0">
                <a:ea typeface="+mn-lt"/>
                <a:cs typeface="+mn-lt"/>
                <a:hlinkClick r:id="rId3"/>
              </a:rPr>
              <a:t>Amazon</a:t>
            </a:r>
            <a:endParaRPr lang="en-US" dirty="0">
              <a:ea typeface="+mn-lt"/>
              <a:cs typeface="+mn-lt"/>
            </a:endParaRPr>
          </a:p>
        </p:txBody>
      </p:sp>
      <p:sp>
        <p:nvSpPr>
          <p:cNvPr id="14" name="Rectangle 13"/>
          <p:cNvSpPr/>
          <p:nvPr/>
        </p:nvSpPr>
        <p:spPr>
          <a:xfrm>
            <a:off x="2791464" y="8595263"/>
            <a:ext cx="1217000" cy="369332"/>
          </a:xfrm>
          <a:prstGeom prst="rect">
            <a:avLst/>
          </a:prstGeom>
        </p:spPr>
        <p:txBody>
          <a:bodyPr wrap="none" lIns="91440" tIns="45720" rIns="91440" bIns="45720" anchor="t">
            <a:spAutoFit/>
          </a:bodyPr>
          <a:lstStyle/>
          <a:p>
            <a:r>
              <a:rPr lang="en-US" dirty="0">
                <a:solidFill>
                  <a:srgbClr val="FFFFFF"/>
                </a:solidFill>
                <a:latin typeface="Times New Roman"/>
                <a:ea typeface="Times New Roman" panose="02020603050405020304" pitchFamily="18" charset="0"/>
                <a:cs typeface="Times New Roman"/>
                <a:hlinkClick r:id="rId4"/>
              </a:rPr>
              <a:t>Read More</a:t>
            </a:r>
            <a:endParaRPr lang="en-US" dirty="0">
              <a:latin typeface="Times New Roman"/>
              <a:cs typeface="Times New Roman"/>
            </a:endParaRPr>
          </a:p>
        </p:txBody>
      </p:sp>
      <p:pic>
        <p:nvPicPr>
          <p:cNvPr id="4" name="Picture 4">
            <a:hlinkClick r:id="rId4"/>
            <a:extLst>
              <a:ext uri="{FF2B5EF4-FFF2-40B4-BE49-F238E27FC236}">
                <a16:creationId xmlns:a16="http://schemas.microsoft.com/office/drawing/2014/main" id="{4B23D794-9A81-46CD-A2AE-35F18986CB3C}"/>
              </a:ext>
            </a:extLst>
          </p:cNvPr>
          <p:cNvPicPr>
            <a:picLocks noChangeAspect="1"/>
          </p:cNvPicPr>
          <p:nvPr/>
        </p:nvPicPr>
        <p:blipFill>
          <a:blip r:embed="rId5"/>
          <a:stretch>
            <a:fillRect/>
          </a:stretch>
        </p:blipFill>
        <p:spPr>
          <a:xfrm>
            <a:off x="1345088" y="788172"/>
            <a:ext cx="4167462" cy="2762350"/>
          </a:xfrm>
          <a:prstGeom prst="rect">
            <a:avLst/>
          </a:prstGeom>
        </p:spPr>
      </p:pic>
      <p:sp>
        <p:nvSpPr>
          <p:cNvPr id="5" name="TextBox 4">
            <a:extLst>
              <a:ext uri="{FF2B5EF4-FFF2-40B4-BE49-F238E27FC236}">
                <a16:creationId xmlns:a16="http://schemas.microsoft.com/office/drawing/2014/main" id="{9AD5A022-97F3-4B3A-8A6F-97AC126EBB59}"/>
              </a:ext>
            </a:extLst>
          </p:cNvPr>
          <p:cNvSpPr txBox="1"/>
          <p:nvPr/>
        </p:nvSpPr>
        <p:spPr>
          <a:xfrm>
            <a:off x="1345088" y="3542616"/>
            <a:ext cx="1438625"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Courtesy of the Manhattan Times</a:t>
            </a:r>
            <a:endParaRPr lang="en-US" sz="700" dirty="0">
              <a:cs typeface="Calibri"/>
            </a:endParaRPr>
          </a:p>
        </p:txBody>
      </p:sp>
    </p:spTree>
    <p:extLst>
      <p:ext uri="{BB962C8B-B14F-4D97-AF65-F5344CB8AC3E}">
        <p14:creationId xmlns:p14="http://schemas.microsoft.com/office/powerpoint/2010/main" val="359429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EED5"/>
        </a:solidFill>
        <a:effectLst/>
      </p:bgPr>
    </p:bg>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p:txBody>
          <a:bodyPr/>
          <a:lstStyle/>
          <a:p>
            <a:r>
              <a:rPr lang="en-US"/>
              <a:t>Monday, September 30,  2019</a:t>
            </a:r>
          </a:p>
        </p:txBody>
      </p:sp>
      <p:sp>
        <p:nvSpPr>
          <p:cNvPr id="9" name="Slide Number Placeholder 8"/>
          <p:cNvSpPr>
            <a:spLocks noGrp="1"/>
          </p:cNvSpPr>
          <p:nvPr>
            <p:ph type="sldNum" sz="quarter" idx="12"/>
          </p:nvPr>
        </p:nvSpPr>
        <p:spPr/>
        <p:txBody>
          <a:bodyPr/>
          <a:lstStyle/>
          <a:p>
            <a:fld id="{7016AEA9-99FC-452C-B468-069E90DE6273}" type="slidenum">
              <a:rPr lang="en-US" smtClean="0"/>
              <a:pPr/>
              <a:t>6</a:t>
            </a:fld>
            <a:endParaRPr lang="en-US"/>
          </a:p>
        </p:txBody>
      </p:sp>
      <p:pic>
        <p:nvPicPr>
          <p:cNvPr id="8" name="Picture 2" descr="O:\VOLUNTEER PROGRAM\IMAGE POSTING\Banners &amp; Footers\CCstained glass.jpg"/>
          <p:cNvPicPr>
            <a:picLocks noChangeAspect="1" noChangeArrowheads="1"/>
          </p:cNvPicPr>
          <p:nvPr/>
        </p:nvPicPr>
        <p:blipFill>
          <a:blip r:embed="rId2" cstate="print"/>
          <a:srcRect/>
          <a:stretch>
            <a:fillRect/>
          </a:stretch>
        </p:blipFill>
        <p:spPr bwMode="auto">
          <a:xfrm>
            <a:off x="0" y="7300698"/>
            <a:ext cx="6858000" cy="1843302"/>
          </a:xfrm>
          <a:prstGeom prst="rect">
            <a:avLst/>
          </a:prstGeom>
          <a:noFill/>
        </p:spPr>
      </p:pic>
      <p:pic>
        <p:nvPicPr>
          <p:cNvPr id="11" name="Picture 2" descr="O:\VOLUNTEER PROGRAM\IMAGE POSTING\Banners &amp; Footers\CCstained glass.jpg"/>
          <p:cNvPicPr>
            <a:picLocks noChangeAspect="1" noChangeArrowheads="1"/>
          </p:cNvPicPr>
          <p:nvPr/>
        </p:nvPicPr>
        <p:blipFill>
          <a:blip r:embed="rId2" cstate="print"/>
          <a:srcRect/>
          <a:stretch>
            <a:fillRect/>
          </a:stretch>
        </p:blipFill>
        <p:spPr bwMode="auto">
          <a:xfrm rot="10800000">
            <a:off x="0" y="0"/>
            <a:ext cx="6858000" cy="1843302"/>
          </a:xfrm>
          <a:prstGeom prst="rect">
            <a:avLst/>
          </a:prstGeom>
          <a:noFill/>
        </p:spPr>
      </p:pic>
      <p:sp>
        <p:nvSpPr>
          <p:cNvPr id="14" name="Rectangle 13"/>
          <p:cNvSpPr/>
          <p:nvPr/>
        </p:nvSpPr>
        <p:spPr>
          <a:xfrm>
            <a:off x="3138053" y="7622184"/>
            <a:ext cx="3429000" cy="1200329"/>
          </a:xfrm>
          <a:prstGeom prst="rect">
            <a:avLst/>
          </a:prstGeom>
        </p:spPr>
        <p:txBody>
          <a:bodyPr>
            <a:spAutoFit/>
          </a:bodyPr>
          <a:lstStyle/>
          <a:p>
            <a:pPr lvl="0" algn="r" eaLnBrk="0" fontAlgn="base" hangingPunct="0">
              <a:spcBef>
                <a:spcPct val="0"/>
              </a:spcBef>
              <a:spcAft>
                <a:spcPct val="0"/>
              </a:spcAft>
            </a:pPr>
            <a:r>
              <a:rPr kumimoji="0" lang="en-US" sz="1200" b="1" i="0" u="none" strike="noStrike" cap="none" normalizeH="0" baseline="0">
                <a:ln>
                  <a:noFill/>
                </a:ln>
                <a:solidFill>
                  <a:srgbClr val="FFFFFF"/>
                </a:solidFill>
                <a:effectLst/>
                <a:latin typeface="Open Sans"/>
                <a:cs typeface="Arial" pitchFamily="34" charset="0"/>
              </a:rPr>
              <a:t>Catholic Charities, Archdiocese of New York</a:t>
            </a:r>
            <a:br>
              <a:rPr kumimoji="0" lang="en-US" sz="1200" b="0" i="0" u="none" strike="noStrike" cap="none" normalizeH="0" baseline="0">
                <a:ln>
                  <a:noFill/>
                </a:ln>
                <a:solidFill>
                  <a:srgbClr val="FFFFFF"/>
                </a:solidFill>
                <a:effectLst/>
                <a:latin typeface="Open Sans"/>
                <a:cs typeface="Arial" pitchFamily="34" charset="0"/>
              </a:rPr>
            </a:br>
            <a:r>
              <a:rPr kumimoji="0" lang="en-US" sz="1200" b="0" i="0" u="none" strike="noStrike" cap="none" normalizeH="0" baseline="0">
                <a:ln>
                  <a:noFill/>
                </a:ln>
                <a:solidFill>
                  <a:srgbClr val="FFFFFF"/>
                </a:solidFill>
                <a:effectLst/>
                <a:latin typeface="Open Sans"/>
                <a:cs typeface="Arial" pitchFamily="34" charset="0"/>
              </a:rPr>
              <a:t>1011 First Avenue, 11th Floor</a:t>
            </a:r>
            <a:br>
              <a:rPr kumimoji="0" lang="en-US" sz="1200" b="0" i="0" u="none" strike="noStrike" cap="none" normalizeH="0" baseline="0">
                <a:ln>
                  <a:noFill/>
                </a:ln>
                <a:solidFill>
                  <a:srgbClr val="FFFFFF"/>
                </a:solidFill>
                <a:effectLst/>
                <a:latin typeface="Open Sans"/>
                <a:cs typeface="Arial" pitchFamily="34" charset="0"/>
              </a:rPr>
            </a:br>
            <a:r>
              <a:rPr kumimoji="0" lang="en-US" sz="1200" b="0" i="0" u="none" strike="noStrike" cap="none" normalizeH="0" baseline="0">
                <a:ln>
                  <a:noFill/>
                </a:ln>
                <a:solidFill>
                  <a:srgbClr val="FFFFFF"/>
                </a:solidFill>
                <a:effectLst/>
                <a:latin typeface="Open Sans"/>
                <a:cs typeface="Arial" pitchFamily="34" charset="0"/>
              </a:rPr>
              <a:t>New York, NY 10022</a:t>
            </a:r>
            <a:br>
              <a:rPr kumimoji="0" lang="en-US" sz="1200" b="0" i="0" u="none" strike="noStrike" cap="none" normalizeH="0" baseline="0">
                <a:ln>
                  <a:noFill/>
                </a:ln>
                <a:solidFill>
                  <a:srgbClr val="FFFFFF"/>
                </a:solidFill>
                <a:effectLst/>
                <a:latin typeface="Open Sans"/>
                <a:cs typeface="Arial" pitchFamily="34" charset="0"/>
              </a:rPr>
            </a:br>
            <a:r>
              <a:rPr kumimoji="0" lang="en-US" sz="1200" b="0" i="0" u="none" strike="noStrike" cap="none" normalizeH="0" baseline="0">
                <a:ln>
                  <a:noFill/>
                </a:ln>
                <a:solidFill>
                  <a:srgbClr val="FFFFFF"/>
                </a:solidFill>
                <a:effectLst/>
                <a:latin typeface="Open Sans"/>
                <a:cs typeface="Arial" pitchFamily="34" charset="0"/>
              </a:rPr>
              <a:t>Toll Free Help Line (888) 744-7900</a:t>
            </a:r>
          </a:p>
          <a:p>
            <a:pPr lvl="0" algn="r" eaLnBrk="0" fontAlgn="base" hangingPunct="0">
              <a:spcBef>
                <a:spcPct val="0"/>
              </a:spcBef>
              <a:spcAft>
                <a:spcPct val="0"/>
              </a:spcAft>
            </a:pPr>
            <a:r>
              <a:rPr kumimoji="0" lang="en-US" sz="1200" b="0" i="0" u="none" strike="noStrike" cap="none" normalizeH="0" baseline="0">
                <a:ln>
                  <a:noFill/>
                </a:ln>
                <a:solidFill>
                  <a:srgbClr val="FFFFFF"/>
                </a:solidFill>
                <a:effectLst/>
                <a:latin typeface="Open Sans"/>
                <a:cs typeface="Arial" pitchFamily="34" charset="0"/>
              </a:rPr>
              <a:t>©2021 Catholic Charities</a:t>
            </a:r>
            <a:br>
              <a:rPr kumimoji="0" lang="en-US" sz="1200" b="0" i="0" u="none" strike="noStrike" cap="none" normalizeH="0" baseline="0">
                <a:ln>
                  <a:noFill/>
                </a:ln>
                <a:solidFill>
                  <a:srgbClr val="FFFFFF"/>
                </a:solidFill>
                <a:effectLst/>
                <a:latin typeface="Open Sans"/>
                <a:cs typeface="Arial" pitchFamily="34" charset="0"/>
              </a:rPr>
            </a:br>
            <a:r>
              <a:rPr kumimoji="0" lang="en-US" sz="1200" b="0" i="0" u="none" strike="noStrike" cap="none" normalizeH="0" baseline="0">
                <a:ln>
                  <a:noFill/>
                </a:ln>
                <a:solidFill>
                  <a:srgbClr val="FFFFFF"/>
                </a:solidFill>
                <a:effectLst/>
                <a:latin typeface="Open Sans"/>
                <a:cs typeface="Arial" pitchFamily="34" charset="0"/>
              </a:rPr>
              <a:t>All rights reserved</a:t>
            </a:r>
            <a:endParaRPr kumimoji="0" lang="en-US" sz="1200" b="0" i="0" u="none" strike="noStrike" cap="none" normalizeH="0" baseline="0">
              <a:ln>
                <a:noFill/>
              </a:ln>
              <a:solidFill>
                <a:schemeClr val="tx1"/>
              </a:solidFill>
              <a:effectLst/>
              <a:latin typeface="Arial" pitchFamily="34" charset="0"/>
              <a:cs typeface="Arial" pitchFamily="34" charset="0"/>
            </a:endParaRPr>
          </a:p>
        </p:txBody>
      </p:sp>
      <p:pic>
        <p:nvPicPr>
          <p:cNvPr id="15" name="Picture 5"/>
          <p:cNvPicPr>
            <a:picLocks noChangeAspect="1" noChangeArrowheads="1"/>
          </p:cNvPicPr>
          <p:nvPr/>
        </p:nvPicPr>
        <p:blipFill>
          <a:blip r:embed="rId3" cstate="print"/>
          <a:srcRect/>
          <a:stretch>
            <a:fillRect/>
          </a:stretch>
        </p:blipFill>
        <p:spPr bwMode="auto">
          <a:xfrm>
            <a:off x="838199" y="2008271"/>
            <a:ext cx="5143500" cy="5143500"/>
          </a:xfrm>
          <a:prstGeom prst="rect">
            <a:avLst/>
          </a:prstGeom>
          <a:noFill/>
          <a:ln w="9525">
            <a:noFill/>
            <a:miter lim="800000"/>
            <a:headEnd/>
            <a:tailEnd/>
          </a:ln>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6345" y="241892"/>
            <a:ext cx="4267209" cy="1328931"/>
          </a:xfrm>
          <a:prstGeom prst="rect">
            <a:avLst/>
          </a:prstGeom>
        </p:spPr>
      </p:pic>
      <p:sp>
        <p:nvSpPr>
          <p:cNvPr id="4" name="Rectangle 3"/>
          <p:cNvSpPr/>
          <p:nvPr/>
        </p:nvSpPr>
        <p:spPr>
          <a:xfrm>
            <a:off x="387116" y="7468780"/>
            <a:ext cx="1938736" cy="276999"/>
          </a:xfrm>
          <a:prstGeom prst="rect">
            <a:avLst/>
          </a:prstGeom>
        </p:spPr>
        <p:txBody>
          <a:bodyPr wrap="none">
            <a:spAutoFit/>
          </a:bodyPr>
          <a:lstStyle/>
          <a:p>
            <a:r>
              <a:rPr lang="en-US" sz="1200" b="1" dirty="0">
                <a:solidFill>
                  <a:schemeClr val="bg1"/>
                </a:solidFill>
                <a:latin typeface="Open Sans"/>
                <a:cs typeface="Arial" pitchFamily="34" charset="0"/>
                <a:hlinkClick r:id="rId5">
                  <a:extLst>
                    <a:ext uri="{A12FA001-AC4F-418D-AE19-62706E023703}">
                      <ahyp:hlinkClr xmlns:ahyp="http://schemas.microsoft.com/office/drawing/2018/hyperlinkcolor" val="tx"/>
                    </a:ext>
                  </a:extLst>
                </a:hlinkClick>
              </a:rPr>
              <a:t>catholiccharitiesny.org</a:t>
            </a:r>
            <a:endParaRPr lang="en-US" sz="1200" b="1" dirty="0">
              <a:solidFill>
                <a:schemeClr val="bg1"/>
              </a:solidFill>
              <a:latin typeface="Open Sans"/>
              <a:cs typeface="Arial" pitchFamily="34" charset="0"/>
            </a:endParaRPr>
          </a:p>
        </p:txBody>
      </p:sp>
      <p:sp>
        <p:nvSpPr>
          <p:cNvPr id="2" name="TextBox 1"/>
          <p:cNvSpPr txBox="1"/>
          <p:nvPr/>
        </p:nvSpPr>
        <p:spPr>
          <a:xfrm>
            <a:off x="426575" y="7750378"/>
            <a:ext cx="1845138" cy="276999"/>
          </a:xfrm>
          <a:prstGeom prst="rect">
            <a:avLst/>
          </a:prstGeom>
          <a:noFill/>
        </p:spPr>
        <p:txBody>
          <a:bodyPr wrap="square" rtlCol="0">
            <a:spAutoFit/>
          </a:bodyPr>
          <a:lstStyle/>
          <a:p>
            <a:r>
              <a:rPr lang="en-US" sz="1200" b="1">
                <a:solidFill>
                  <a:srgbClr val="FFFFFF"/>
                </a:solidFill>
                <a:latin typeface="Open Sans"/>
                <a:cs typeface="Arial" pitchFamily="34" charset="0"/>
              </a:rPr>
              <a:t>@</a:t>
            </a:r>
            <a:r>
              <a:rPr lang="en-US" sz="1200" b="1" err="1">
                <a:solidFill>
                  <a:srgbClr val="FFFFFF"/>
                </a:solidFill>
                <a:latin typeface="Open Sans"/>
                <a:cs typeface="Arial" pitchFamily="34" charset="0"/>
              </a:rPr>
              <a:t>CatholicCharitiesNY</a:t>
            </a:r>
            <a:endParaRPr lang="en-US" sz="1200" b="1">
              <a:solidFill>
                <a:srgbClr val="FFFFFF"/>
              </a:solidFill>
              <a:latin typeface="Open Sans"/>
              <a:cs typeface="Arial" pitchFamily="34" charset="0"/>
            </a:endParaRPr>
          </a:p>
        </p:txBody>
      </p:sp>
      <p:sp>
        <p:nvSpPr>
          <p:cNvPr id="12" name="Rectangle 11"/>
          <p:cNvSpPr/>
          <p:nvPr/>
        </p:nvSpPr>
        <p:spPr>
          <a:xfrm>
            <a:off x="434306" y="8046495"/>
            <a:ext cx="1547218" cy="276999"/>
          </a:xfrm>
          <a:prstGeom prst="rect">
            <a:avLst/>
          </a:prstGeom>
        </p:spPr>
        <p:txBody>
          <a:bodyPr wrap="none">
            <a:spAutoFit/>
          </a:bodyPr>
          <a:lstStyle/>
          <a:p>
            <a:r>
              <a:rPr lang="en-US" sz="1200" b="1">
                <a:solidFill>
                  <a:srgbClr val="FFFFFF"/>
                </a:solidFill>
                <a:latin typeface="Open Sans"/>
                <a:cs typeface="Arial" pitchFamily="34" charset="0"/>
              </a:rPr>
              <a:t>@</a:t>
            </a:r>
            <a:r>
              <a:rPr lang="en-US" sz="1200" b="1" err="1">
                <a:solidFill>
                  <a:srgbClr val="FFFFFF"/>
                </a:solidFill>
                <a:latin typeface="Open Sans"/>
                <a:cs typeface="Arial" pitchFamily="34" charset="0"/>
              </a:rPr>
              <a:t>CathCharitiesNY</a:t>
            </a:r>
            <a:endParaRPr lang="en-US" sz="1200" b="1">
              <a:solidFill>
                <a:srgbClr val="FFFFFF"/>
              </a:solidFill>
              <a:latin typeface="Open Sans"/>
              <a:cs typeface="Arial" pitchFamily="34" charset="0"/>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270" y="7753293"/>
            <a:ext cx="263381" cy="263381"/>
          </a:xfrm>
          <a:prstGeom prst="rect">
            <a:avLst/>
          </a:prstGeom>
        </p:spPr>
      </p:pic>
      <p:sp>
        <p:nvSpPr>
          <p:cNvPr id="16" name="TextBox 15"/>
          <p:cNvSpPr txBox="1"/>
          <p:nvPr/>
        </p:nvSpPr>
        <p:spPr>
          <a:xfrm>
            <a:off x="434306" y="8362557"/>
            <a:ext cx="1797171" cy="276999"/>
          </a:xfrm>
          <a:prstGeom prst="rect">
            <a:avLst/>
          </a:prstGeom>
          <a:noFill/>
        </p:spPr>
        <p:txBody>
          <a:bodyPr wrap="square" rtlCol="0">
            <a:spAutoFit/>
          </a:bodyPr>
          <a:lstStyle/>
          <a:p>
            <a:r>
              <a:rPr lang="en-US" sz="1200" b="1">
                <a:solidFill>
                  <a:srgbClr val="FFFFFF"/>
                </a:solidFill>
                <a:latin typeface="Open Sans"/>
                <a:cs typeface="Arial" pitchFamily="34" charset="0"/>
              </a:rPr>
              <a:t>@</a:t>
            </a:r>
            <a:r>
              <a:rPr lang="en-US" sz="1200" b="1" err="1">
                <a:solidFill>
                  <a:srgbClr val="FFFFFF"/>
                </a:solidFill>
                <a:latin typeface="Open Sans"/>
                <a:cs typeface="Arial" pitchFamily="34" charset="0"/>
              </a:rPr>
              <a:t>catholiccharitiesny</a:t>
            </a:r>
            <a:endParaRPr lang="en-US" sz="1200" b="1">
              <a:solidFill>
                <a:srgbClr val="FFFFFF"/>
              </a:solidFill>
              <a:latin typeface="Open Sans"/>
              <a:cs typeface="Arial" pitchFamily="34" charset="0"/>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368" y="8351049"/>
            <a:ext cx="321184" cy="321184"/>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929" y="8678931"/>
            <a:ext cx="283036" cy="283036"/>
          </a:xfrm>
          <a:prstGeom prst="rect">
            <a:avLst/>
          </a:prstGeom>
        </p:spPr>
      </p:pic>
      <p:sp>
        <p:nvSpPr>
          <p:cNvPr id="17" name="TextBox 16"/>
          <p:cNvSpPr txBox="1"/>
          <p:nvPr/>
        </p:nvSpPr>
        <p:spPr>
          <a:xfrm>
            <a:off x="426575" y="8684013"/>
            <a:ext cx="2011825" cy="284652"/>
          </a:xfrm>
          <a:prstGeom prst="rect">
            <a:avLst/>
          </a:prstGeom>
          <a:noFill/>
        </p:spPr>
        <p:txBody>
          <a:bodyPr wrap="square" rtlCol="0">
            <a:spAutoFit/>
          </a:bodyPr>
          <a:lstStyle/>
          <a:p>
            <a:r>
              <a:rPr lang="en-US" sz="1200" b="1">
                <a:solidFill>
                  <a:srgbClr val="FFFFFF"/>
                </a:solidFill>
                <a:latin typeface="Open Sans"/>
                <a:cs typeface="Arial" pitchFamily="34" charset="0"/>
              </a:rPr>
              <a:t>@</a:t>
            </a:r>
            <a:r>
              <a:rPr lang="en-US" sz="1200" b="1" err="1">
                <a:solidFill>
                  <a:srgbClr val="FFFFFF"/>
                </a:solidFill>
                <a:latin typeface="Open Sans"/>
                <a:cs typeface="Arial" pitchFamily="34" charset="0"/>
              </a:rPr>
              <a:t>catholiccharitiesofny</a:t>
            </a:r>
            <a:endParaRPr lang="en-US" sz="1200" b="1">
              <a:solidFill>
                <a:srgbClr val="FFFFFF"/>
              </a:solidFill>
              <a:latin typeface="Open Sans"/>
              <a:cs typeface="Arial" pitchFamily="34" charset="0"/>
            </a:endParaRP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108" y="8052247"/>
            <a:ext cx="271663" cy="27166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TotalTime>
  <Words>624</Words>
  <Application>Microsoft Office PowerPoint</Application>
  <PresentationFormat>On-screen Show (4:3)</PresentationFormat>
  <Paragraphs>44</Paragraphs>
  <Slides>6</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localuser</dc:creator>
  <cp:lastModifiedBy>Hamilton Wyatt-Luth</cp:lastModifiedBy>
  <cp:revision>62</cp:revision>
  <dcterms:created xsi:type="dcterms:W3CDTF">2017-04-04T14:01:08Z</dcterms:created>
  <dcterms:modified xsi:type="dcterms:W3CDTF">2022-04-04T15:21:33Z</dcterms:modified>
</cp:coreProperties>
</file>